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0"/>
  </p:notesMasterIdLst>
  <p:handoutMasterIdLst>
    <p:handoutMasterId r:id="rId11"/>
  </p:handoutMasterIdLst>
  <p:sldIdLst>
    <p:sldId id="256" r:id="rId6"/>
    <p:sldId id="258" r:id="rId7"/>
    <p:sldId id="259" r:id="rId8"/>
    <p:sldId id="260" r:id="rId9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0FEE69-91C5-409B-BB53-BBC4816FE0A1}" v="30" dt="2023-10-26T11:45:04.4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 Lauttamäki" userId="cb42d338-2c30-4157-8ccb-e4b9f5027b7b" providerId="ADAL" clId="{470FEE69-91C5-409B-BB53-BBC4816FE0A1}"/>
    <pc:docChg chg="addSld delSld modSld">
      <pc:chgData name="Heidi Lauttamäki" userId="cb42d338-2c30-4157-8ccb-e4b9f5027b7b" providerId="ADAL" clId="{470FEE69-91C5-409B-BB53-BBC4816FE0A1}" dt="2023-10-26T11:45:04.468" v="304"/>
      <pc:docMkLst>
        <pc:docMk/>
      </pc:docMkLst>
      <pc:sldChg chg="modSp mod">
        <pc:chgData name="Heidi Lauttamäki" userId="cb42d338-2c30-4157-8ccb-e4b9f5027b7b" providerId="ADAL" clId="{470FEE69-91C5-409B-BB53-BBC4816FE0A1}" dt="2023-10-19T09:38:59.036" v="105" actId="20577"/>
        <pc:sldMkLst>
          <pc:docMk/>
          <pc:sldMk cId="2299458728" sldId="256"/>
        </pc:sldMkLst>
        <pc:spChg chg="mod">
          <ac:chgData name="Heidi Lauttamäki" userId="cb42d338-2c30-4157-8ccb-e4b9f5027b7b" providerId="ADAL" clId="{470FEE69-91C5-409B-BB53-BBC4816FE0A1}" dt="2023-10-19T09:38:59.036" v="105" actId="20577"/>
          <ac:spMkLst>
            <pc:docMk/>
            <pc:sldMk cId="2299458728" sldId="256"/>
            <ac:spMk id="2" creationId="{BDECAA27-8765-4302-A8C4-4E006D65C717}"/>
          </ac:spMkLst>
        </pc:spChg>
      </pc:sldChg>
      <pc:sldChg chg="modSp del">
        <pc:chgData name="Heidi Lauttamäki" userId="cb42d338-2c30-4157-8ccb-e4b9f5027b7b" providerId="ADAL" clId="{470FEE69-91C5-409B-BB53-BBC4816FE0A1}" dt="2023-10-19T08:04:59.115" v="20" actId="2696"/>
        <pc:sldMkLst>
          <pc:docMk/>
          <pc:sldMk cId="2777581685" sldId="257"/>
        </pc:sldMkLst>
        <pc:graphicFrameChg chg="mod">
          <ac:chgData name="Heidi Lauttamäki" userId="cb42d338-2c30-4157-8ccb-e4b9f5027b7b" providerId="ADAL" clId="{470FEE69-91C5-409B-BB53-BBC4816FE0A1}" dt="2023-10-19T08:04:21.222" v="17"/>
          <ac:graphicFrameMkLst>
            <pc:docMk/>
            <pc:sldMk cId="2777581685" sldId="257"/>
            <ac:graphicFrameMk id="13" creationId="{CCB6C418-6F94-EB16-471F-64124AE061A6}"/>
          </ac:graphicFrameMkLst>
        </pc:graphicFrameChg>
      </pc:sldChg>
      <pc:sldChg chg="addSp modSp add mod">
        <pc:chgData name="Heidi Lauttamäki" userId="cb42d338-2c30-4157-8ccb-e4b9f5027b7b" providerId="ADAL" clId="{470FEE69-91C5-409B-BB53-BBC4816FE0A1}" dt="2023-10-26T11:45:02.614" v="302"/>
        <pc:sldMkLst>
          <pc:docMk/>
          <pc:sldMk cId="1133724649" sldId="258"/>
        </pc:sldMkLst>
        <pc:spChg chg="mod">
          <ac:chgData name="Heidi Lauttamäki" userId="cb42d338-2c30-4157-8ccb-e4b9f5027b7b" providerId="ADAL" clId="{470FEE69-91C5-409B-BB53-BBC4816FE0A1}" dt="2023-10-19T08:04:51.282" v="19"/>
          <ac:spMkLst>
            <pc:docMk/>
            <pc:sldMk cId="1133724649" sldId="258"/>
            <ac:spMk id="2" creationId="{1E77C663-0EA8-7A4C-9306-F32CC6DC1673}"/>
          </ac:spMkLst>
        </pc:spChg>
        <pc:graphicFrameChg chg="add mod">
          <ac:chgData name="Heidi Lauttamäki" userId="cb42d338-2c30-4157-8ccb-e4b9f5027b7b" providerId="ADAL" clId="{470FEE69-91C5-409B-BB53-BBC4816FE0A1}" dt="2023-10-26T11:45:02.614" v="302"/>
          <ac:graphicFrameMkLst>
            <pc:docMk/>
            <pc:sldMk cId="1133724649" sldId="258"/>
            <ac:graphicFrameMk id="6" creationId="{2B7B2EC3-D67E-47C2-E60F-FDB83890C476}"/>
          </ac:graphicFrameMkLst>
        </pc:graphicFrameChg>
      </pc:sldChg>
      <pc:sldChg chg="add del">
        <pc:chgData name="Heidi Lauttamäki" userId="cb42d338-2c30-4157-8ccb-e4b9f5027b7b" providerId="ADAL" clId="{470FEE69-91C5-409B-BB53-BBC4816FE0A1}" dt="2023-10-19T08:01:26.180" v="1" actId="47"/>
        <pc:sldMkLst>
          <pc:docMk/>
          <pc:sldMk cId="2677525392" sldId="258"/>
        </pc:sldMkLst>
      </pc:sldChg>
      <pc:sldChg chg="addSp modSp add mod">
        <pc:chgData name="Heidi Lauttamäki" userId="cb42d338-2c30-4157-8ccb-e4b9f5027b7b" providerId="ADAL" clId="{470FEE69-91C5-409B-BB53-BBC4816FE0A1}" dt="2023-10-26T11:45:03.554" v="303"/>
        <pc:sldMkLst>
          <pc:docMk/>
          <pc:sldMk cId="3525475830" sldId="259"/>
        </pc:sldMkLst>
        <pc:spChg chg="mod">
          <ac:chgData name="Heidi Lauttamäki" userId="cb42d338-2c30-4157-8ccb-e4b9f5027b7b" providerId="ADAL" clId="{470FEE69-91C5-409B-BB53-BBC4816FE0A1}" dt="2023-10-19T08:07:17.805" v="57" actId="20577"/>
          <ac:spMkLst>
            <pc:docMk/>
            <pc:sldMk cId="3525475830" sldId="259"/>
            <ac:spMk id="2" creationId="{2CD8B06C-7053-6D07-3465-96647DB3488C}"/>
          </ac:spMkLst>
        </pc:spChg>
        <pc:graphicFrameChg chg="add mod">
          <ac:chgData name="Heidi Lauttamäki" userId="cb42d338-2c30-4157-8ccb-e4b9f5027b7b" providerId="ADAL" clId="{470FEE69-91C5-409B-BB53-BBC4816FE0A1}" dt="2023-10-26T11:45:03.554" v="303"/>
          <ac:graphicFrameMkLst>
            <pc:docMk/>
            <pc:sldMk cId="3525475830" sldId="259"/>
            <ac:graphicFrameMk id="6" creationId="{2EBF3F7A-B2B2-D8DD-8F25-612D8DFA9F76}"/>
          </ac:graphicFrameMkLst>
        </pc:graphicFrameChg>
      </pc:sldChg>
      <pc:sldChg chg="addSp modSp add mod">
        <pc:chgData name="Heidi Lauttamäki" userId="cb42d338-2c30-4157-8ccb-e4b9f5027b7b" providerId="ADAL" clId="{470FEE69-91C5-409B-BB53-BBC4816FE0A1}" dt="2023-10-26T11:45:04.468" v="304"/>
        <pc:sldMkLst>
          <pc:docMk/>
          <pc:sldMk cId="723557293" sldId="260"/>
        </pc:sldMkLst>
        <pc:spChg chg="mod">
          <ac:chgData name="Heidi Lauttamäki" userId="cb42d338-2c30-4157-8ccb-e4b9f5027b7b" providerId="ADAL" clId="{470FEE69-91C5-409B-BB53-BBC4816FE0A1}" dt="2023-10-24T10:43:59.533" v="298" actId="20577"/>
          <ac:spMkLst>
            <pc:docMk/>
            <pc:sldMk cId="723557293" sldId="260"/>
            <ac:spMk id="2" creationId="{99DA9CE6-8D38-585F-1A1C-E17703A2C20A}"/>
          </ac:spMkLst>
        </pc:spChg>
        <pc:graphicFrameChg chg="add mod">
          <ac:chgData name="Heidi Lauttamäki" userId="cb42d338-2c30-4157-8ccb-e4b9f5027b7b" providerId="ADAL" clId="{470FEE69-91C5-409B-BB53-BBC4816FE0A1}" dt="2023-10-26T11:45:04.468" v="304"/>
          <ac:graphicFrameMkLst>
            <pc:docMk/>
            <pc:sldMk cId="723557293" sldId="260"/>
            <ac:graphicFrameMk id="6" creationId="{E2810485-8673-5F3B-E52E-22183F3132F4}"/>
          </ac:graphicFrameMkLst>
        </pc:graphicFrameChg>
      </pc:sldChg>
      <pc:sldChg chg="add del">
        <pc:chgData name="Heidi Lauttamäki" userId="cb42d338-2c30-4157-8ccb-e4b9f5027b7b" providerId="ADAL" clId="{470FEE69-91C5-409B-BB53-BBC4816FE0A1}" dt="2023-10-23T08:38:22.027" v="106" actId="2696"/>
        <pc:sldMkLst>
          <pc:docMk/>
          <pc:sldMk cId="1201600217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D0D0B44-89C3-4646-9E07-0EED37734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141D9F7-63CE-458A-8324-A8C4CC2AD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80CB-1516-4B4D-A070-37C555C13C0F}" type="datetimeFigureOut">
              <a:rPr lang="fi-FI" smtClean="0"/>
              <a:t>26.10.2023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53644EB-940A-46F0-ACE3-9CBCAAA6D3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B20CB0-B44C-4DC3-90A5-275A64087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550B-B873-4CDF-8589-58578139D9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7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26.10.2023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1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5FD1D-0B1D-49F7-9A0B-E0769F9B6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34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73D42-6CAD-4236-8F7B-C9B1875CA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9495814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267227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06248-F363-4A4B-AAD8-684DCEFAB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1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  <a:endParaRPr lang="fi-FI" sz="80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5B954F-A68A-43C7-A296-2EBD2E30B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A0E46-6C0D-4B2B-B57F-2F42599FB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1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B0CC-4661-45D2-A8B9-BB2793AE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4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61254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E6A80-0BEB-49F5-815F-F8C53208A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6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070D5-1568-4FDB-8044-C59325D0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18.10.2023</a:t>
            </a:r>
            <a:endParaRPr lang="fi-FI" sz="80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936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18.10.2023</a:t>
            </a:r>
            <a:endParaRPr lang="fi-FI" sz="80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4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  <p:sldLayoutId id="2147483688" r:id="rId27"/>
    <p:sldLayoutId id="2147483694" r:id="rId28"/>
    <p:sldLayoutId id="2147483690" r:id="rId29"/>
    <p:sldLayoutId id="2147483692" r:id="rId30"/>
    <p:sldLayoutId id="2147483689" r:id="rId31"/>
    <p:sldLayoutId id="2147483695" r:id="rId32"/>
    <p:sldLayoutId id="2147483691" r:id="rId33"/>
    <p:sldLayoutId id="2147483693" r:id="rId34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CAA27-8765-4302-A8C4-4E006D65C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Työvoimakustannukset ja työn tuottavuus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242E23-8F50-41A4-9E60-A6CC18F10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87316B-14DB-898C-7A3D-9259B7E21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  <a:endParaRPr lang="fi-FI" sz="80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CB39488-0607-7ACC-9BE1-36F5A264F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A601B2-8066-5D7E-6B04-2645F2B08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9945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77C663-0EA8-7A4C-9306-F32CC6DC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Työvoimakustannus suhteessa panokseen, 2015=100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89C0F2B-B2F6-91AE-5C3C-F6E1A2A5C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9F9B8B-FB4B-7EF8-9FB4-9B7A8B93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BF5694-B2FE-C422-831F-697CA04B9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B7B2EC3-D67E-47C2-E60F-FDB83890C4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611975"/>
              </p:ext>
            </p:extLst>
          </p:nvPr>
        </p:nvGraphicFramePr>
        <p:xfrm>
          <a:off x="1476375" y="1023938"/>
          <a:ext cx="6191250" cy="309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6191742" imgH="3095751" progId="Mbnd.mbnd">
                  <p:embed/>
                </p:oleObj>
              </mc:Choice>
              <mc:Fallback>
                <p:oleObj name="Macrobond document" r:id="rId2" imgW="6191742" imgH="3095751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B7B2EC3-D67E-47C2-E60F-FDB83890C4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76375" y="1023938"/>
                        <a:ext cx="6191250" cy="309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72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D8B06C-7053-6D07-3465-96647DB34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Työn tuottavuus, 2015=100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7330BDA-C575-DACA-3480-A1B24084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9BF92A8-BED5-CFA4-2F7F-E9C28600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FD94D47-BA63-F4E8-BF5A-5DB7ACA4C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EBF3F7A-B2B2-D8DD-8F25-612D8DFA9F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757757"/>
              </p:ext>
            </p:extLst>
          </p:nvPr>
        </p:nvGraphicFramePr>
        <p:xfrm>
          <a:off x="1000125" y="857250"/>
          <a:ext cx="714375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44373" imgH="3429123" progId="Mbnd.mbnd">
                  <p:embed/>
                </p:oleObj>
              </mc:Choice>
              <mc:Fallback>
                <p:oleObj name="Macrobond document" r:id="rId2" imgW="7144373" imgH="3429123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EBF3F7A-B2B2-D8DD-8F25-612D8DFA9F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00125" y="857250"/>
                        <a:ext cx="714375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547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DA9CE6-8D38-585F-1A1C-E17703A2C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Työn tuottavuus keskimääräistä työvoimakustannusta kohden, koko kauppa G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8160EA-7F56-E389-1086-6793A1178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18.10.2023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260B6F7-2A96-F460-49B8-651F9AA7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9BAF13-83D8-DC5C-E466-B1D74A3F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E2810485-8673-5F3B-E52E-22183F3132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89392"/>
              </p:ext>
            </p:extLst>
          </p:nvPr>
        </p:nvGraphicFramePr>
        <p:xfrm>
          <a:off x="1000125" y="904875"/>
          <a:ext cx="7143750" cy="333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44373" imgH="3334080" progId="Mbnd.mbnd">
                  <p:embed/>
                </p:oleObj>
              </mc:Choice>
              <mc:Fallback>
                <p:oleObj name="Macrobond document" r:id="rId2" imgW="7144373" imgH="3334080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E2810485-8673-5F3B-E52E-22183F3132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00125" y="904875"/>
                        <a:ext cx="7143750" cy="3333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3557293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D9689FD8-ECBB-47C6-8FB6-DE4AA7117305}" vid="{7854EAE9-450B-4FB5-8BE4-48C38F40A88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Kameleon>
  <henkilotietoja>Ei</henkilotietoja>
  <taydenne/>
  <tyyppi>Esitys</tyyppi>
  <paivays>2023-10-18</paivays>
  <tekija/>
  <otsikko/>
</Kameleo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F1E7EEC3AF434429763CA5865CE2991" ma:contentTypeVersion="19" ma:contentTypeDescription="Luo uusi asiakirja." ma:contentTypeScope="" ma:versionID="b7d4a760abae5456c199eb7d66070de3">
  <xsd:schema xmlns:xsd="http://www.w3.org/2001/XMLSchema" xmlns:xs="http://www.w3.org/2001/XMLSchema" xmlns:p="http://schemas.microsoft.com/office/2006/metadata/properties" xmlns:ns2="2bc73557-644f-4c76-af60-f4d3e3e8edee" xmlns:ns3="2dbd1027-95c3-4d36-baf6-fe91d1315ffd" targetNamespace="http://schemas.microsoft.com/office/2006/metadata/properties" ma:root="true" ma:fieldsID="ca653740f8685bb23b1ee967b6fad240" ns2:_="" ns3:_="">
    <xsd:import namespace="2bc73557-644f-4c76-af60-f4d3e3e8edee"/>
    <xsd:import namespace="2dbd1027-95c3-4d36-baf6-fe91d1315ffd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2:SharedWithUsers" minOccurs="0"/>
                <xsd:element ref="ns2:SharedWithDetail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73557-644f-4c76-af60-f4d3e3e8edee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Yrityksen avainsanat" ma:fieldId="{23f27201-bee3-471e-b2e7-b64fd8b7ca38}" ma:taxonomyMulti="true" ma:sspId="cea6bf74-2657-41d8-ba99-1babe469135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5d68745b-90c3-4ea4-b4ba-50d0214ddd00}" ma:internalName="TaxCatchAll" ma:showField="CatchAllData" ma:web="2bc73557-644f-4c76-af60-f4d3e3e8ed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d1027-95c3-4d36-baf6-fe91d1315f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Kuvien tunnisteet" ma:readOnly="false" ma:fieldId="{5cf76f15-5ced-4ddc-b409-7134ff3c332f}" ma:taxonomyMulti="true" ma:sspId="cea6bf74-2657-41d8-ba99-1babe46913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bd1027-95c3-4d36-baf6-fe91d1315ffd">
      <Terms xmlns="http://schemas.microsoft.com/office/infopath/2007/PartnerControls"/>
    </lcf76f155ced4ddcb4097134ff3c332f>
    <TaxCatchAll xmlns="2bc73557-644f-4c76-af60-f4d3e3e8edee" xsi:nil="true"/>
    <TaxKeywordTaxHTField xmlns="2bc73557-644f-4c76-af60-f4d3e3e8edee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597CAD47-95DE-4D1D-960F-C9DBA28969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F6BF8B-B177-4781-B97F-D244E78E2139}">
  <ds:schemaRefs/>
</ds:datastoreItem>
</file>

<file path=customXml/itemProps3.xml><?xml version="1.0" encoding="utf-8"?>
<ds:datastoreItem xmlns:ds="http://schemas.openxmlformats.org/officeDocument/2006/customXml" ds:itemID="{AC67C2F5-89E2-46D4-957D-D506A00FBEE5}"/>
</file>

<file path=customXml/itemProps4.xml><?xml version="1.0" encoding="utf-8"?>
<ds:datastoreItem xmlns:ds="http://schemas.openxmlformats.org/officeDocument/2006/customXml" ds:itemID="{9A3C3143-4FC1-4905-9515-A07D5D99DA33}">
  <ds:schemaRefs>
    <ds:schemaRef ds:uri="3ac51bb7-8448-4a30-bc6f-1f13f1cb1178"/>
    <ds:schemaRef ds:uri="4bd33ff3-82dc-46e3-8e2f-044c93593367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0</TotalTime>
  <Words>34</Words>
  <Application>Microsoft Office PowerPoint</Application>
  <PresentationFormat>Näytössä katseltava esitys (16:9)</PresentationFormat>
  <Paragraphs>16</Paragraphs>
  <Slides>4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KL-teema</vt:lpstr>
      <vt:lpstr>Macrobond document</vt:lpstr>
      <vt:lpstr>Työvoimakustannukset ja työn tuottavuus</vt:lpstr>
      <vt:lpstr>Työvoimakustannus suhteessa panokseen, 2015=100</vt:lpstr>
      <vt:lpstr>Työn tuottavuus, 2015=100</vt:lpstr>
      <vt:lpstr>Työn tuottavuus keskimääräistä työvoimakustannusta kohden, koko kauppa G</vt:lpstr>
    </vt:vector>
  </TitlesOfParts>
  <Company>Kaupan liitto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Heidi Lauttamäki</dc:creator>
  <cp:keywords/>
  <cp:lastModifiedBy>Heidi Lauttamäki</cp:lastModifiedBy>
  <cp:revision>1</cp:revision>
  <dcterms:created xsi:type="dcterms:W3CDTF">2023-10-18T13:21:15Z</dcterms:created>
  <dcterms:modified xsi:type="dcterms:W3CDTF">2023-10-26T12:48:53Z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562.25.01.204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(dd_default-KL-031654213457.xml)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dd_default-KL-031654213457.xml</vt:lpwstr>
  </property>
  <property fmtid="{D5CDD505-2E9C-101B-9397-08002B2CF9AE}" pid="10" name="dvGlobalVerID">
    <vt:lpwstr>562.90.01.208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1</vt:lpwstr>
  </property>
  <property fmtid="{D5CDD505-2E9C-101B-9397-08002B2CF9AE}" pid="15" name="dvAuthorExist">
    <vt:lpwstr>1</vt:lpwstr>
  </property>
  <property fmtid="{D5CDD505-2E9C-101B-9397-08002B2CF9AE}" pid="16" name="dvDateExist">
    <vt:lpwstr>-1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DocumentManagement">
    <vt:lpwstr>0</vt:lpwstr>
  </property>
  <property fmtid="{D5CDD505-2E9C-101B-9397-08002B2CF9AE}" pid="21" name="dvUsed">
    <vt:lpwstr>1</vt:lpwstr>
  </property>
  <property fmtid="{D5CDD505-2E9C-101B-9397-08002B2CF9AE}" pid="22" name="dvCompany">
    <vt:lpwstr>KALI</vt:lpwstr>
  </property>
  <property fmtid="{D5CDD505-2E9C-101B-9397-08002B2CF9AE}" pid="23" name="dvSite">
    <vt:lpwstr>Helsinki</vt:lpwstr>
  </property>
  <property fmtid="{D5CDD505-2E9C-101B-9397-08002B2CF9AE}" pid="24" name="dvNumbering">
    <vt:lpwstr>0</vt:lpwstr>
  </property>
  <property fmtid="{D5CDD505-2E9C-101B-9397-08002B2CF9AE}" pid="25" name="dvDUname">
    <vt:lpwstr/>
  </property>
  <property fmtid="{D5CDD505-2E9C-101B-9397-08002B2CF9AE}" pid="26" name="dvDUdepartment">
    <vt:lpwstr/>
  </property>
  <property fmtid="{D5CDD505-2E9C-101B-9397-08002B2CF9AE}" pid="27" name="dvLogoExist">
    <vt:lpwstr>0</vt:lpwstr>
  </property>
  <property fmtid="{D5CDD505-2E9C-101B-9397-08002B2CF9AE}" pid="28" name="dvCurrentlogo">
    <vt:lpwstr>KL_logo_Fi.jpg</vt:lpwstr>
  </property>
  <property fmtid="{D5CDD505-2E9C-101B-9397-08002B2CF9AE}" pid="29" name="dvCurrentlogoAlternativeText">
    <vt:lpwstr>Kaupan liiton logo</vt:lpwstr>
  </property>
  <property fmtid="{D5CDD505-2E9C-101B-9397-08002B2CF9AE}" pid="30" name="dvCurrentlogoAlternativeTextDecoration">
    <vt:lpwstr>0</vt:lpwstr>
  </property>
  <property fmtid="{D5CDD505-2E9C-101B-9397-08002B2CF9AE}" pid="31" name="henkilotietoja">
    <vt:lpwstr>Ei</vt:lpwstr>
  </property>
  <property fmtid="{D5CDD505-2E9C-101B-9397-08002B2CF9AE}" pid="32" name="taydenne">
    <vt:lpwstr/>
  </property>
  <property fmtid="{D5CDD505-2E9C-101B-9397-08002B2CF9AE}" pid="33" name="tyyppi">
    <vt:lpwstr>Esitys</vt:lpwstr>
  </property>
  <property fmtid="{D5CDD505-2E9C-101B-9397-08002B2CF9AE}" pid="34" name="paivays">
    <vt:filetime>2023-10-17T21:00:00Z</vt:filetime>
  </property>
  <property fmtid="{D5CDD505-2E9C-101B-9397-08002B2CF9AE}" pid="35" name="tekija">
    <vt:lpwstr/>
  </property>
  <property fmtid="{D5CDD505-2E9C-101B-9397-08002B2CF9AE}" pid="36" name="otsikko">
    <vt:lpwstr/>
  </property>
</Properties>
</file>