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0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FEE69-91C5-409B-BB53-BBC4816FE0A1}" v="30" dt="2023-10-26T11:45:04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6T11:45:04.468" v="304"/>
      <pc:docMkLst>
        <pc:docMk/>
      </pc:docMkLst>
      <pc:sldChg chg="modSp mod">
        <pc:chgData name="Heidi Lauttamäki" userId="cb42d338-2c30-4157-8ccb-e4b9f5027b7b" providerId="ADAL" clId="{470FEE69-91C5-409B-BB53-BBC4816FE0A1}" dt="2023-10-19T09:38:59.036" v="105" actId="20577"/>
        <pc:sldMkLst>
          <pc:docMk/>
          <pc:sldMk cId="2299458728" sldId="256"/>
        </pc:sldMkLst>
        <pc:spChg chg="mod">
          <ac:chgData name="Heidi Lauttamäki" userId="cb42d338-2c30-4157-8ccb-e4b9f5027b7b" providerId="ADAL" clId="{470FEE69-91C5-409B-BB53-BBC4816FE0A1}" dt="2023-10-19T09:38:59.036" v="105" actId="20577"/>
          <ac:spMkLst>
            <pc:docMk/>
            <pc:sldMk cId="2299458728" sldId="256"/>
            <ac:spMk id="2" creationId="{BDECAA27-8765-4302-A8C4-4E006D65C717}"/>
          </ac:spMkLst>
        </pc:spChg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  <pc:graphicFrameChg chg="mod">
          <ac:chgData name="Heidi Lauttamäki" userId="cb42d338-2c30-4157-8ccb-e4b9f5027b7b" providerId="ADAL" clId="{470FEE69-91C5-409B-BB53-BBC4816FE0A1}" dt="2023-10-19T08:04:21.222" v="17"/>
          <ac:graphicFrameMkLst>
            <pc:docMk/>
            <pc:sldMk cId="2777581685" sldId="257"/>
            <ac:graphicFrameMk id="13" creationId="{CCB6C418-6F94-EB16-471F-64124AE061A6}"/>
          </ac:graphicFrameMkLst>
        </pc:graphicFrameChg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  <pc:spChg chg="mod">
          <ac:chgData name="Heidi Lauttamäki" userId="cb42d338-2c30-4157-8ccb-e4b9f5027b7b" providerId="ADAL" clId="{470FEE69-91C5-409B-BB53-BBC4816FE0A1}" dt="2023-10-19T08:04:51.282" v="19"/>
          <ac:spMkLst>
            <pc:docMk/>
            <pc:sldMk cId="1133724649" sldId="258"/>
            <ac:spMk id="2" creationId="{1E77C663-0EA8-7A4C-9306-F32CC6DC1673}"/>
          </ac:spMkLst>
        </pc:spChg>
        <pc:graphicFrameChg chg="add mod">
          <ac:chgData name="Heidi Lauttamäki" userId="cb42d338-2c30-4157-8ccb-e4b9f5027b7b" providerId="ADAL" clId="{470FEE69-91C5-409B-BB53-BBC4816FE0A1}" dt="2023-10-26T11:45:02.614" v="302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  <pc:spChg chg="mod">
          <ac:chgData name="Heidi Lauttamäki" userId="cb42d338-2c30-4157-8ccb-e4b9f5027b7b" providerId="ADAL" clId="{470FEE69-91C5-409B-BB53-BBC4816FE0A1}" dt="2023-10-19T08:07:17.805" v="57" actId="20577"/>
          <ac:spMkLst>
            <pc:docMk/>
            <pc:sldMk cId="3525475830" sldId="259"/>
            <ac:spMk id="2" creationId="{2CD8B06C-7053-6D07-3465-96647DB3488C}"/>
          </ac:spMkLst>
        </pc:spChg>
        <pc:graphicFrameChg chg="add mod">
          <ac:chgData name="Heidi Lauttamäki" userId="cb42d338-2c30-4157-8ccb-e4b9f5027b7b" providerId="ADAL" clId="{470FEE69-91C5-409B-BB53-BBC4816FE0A1}" dt="2023-10-26T11:45:03.554" v="303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  <pc:spChg chg="mod">
          <ac:chgData name="Heidi Lauttamäki" userId="cb42d338-2c30-4157-8ccb-e4b9f5027b7b" providerId="ADAL" clId="{470FEE69-91C5-409B-BB53-BBC4816FE0A1}" dt="2023-10-24T10:43:59.533" v="298" actId="20577"/>
          <ac:spMkLst>
            <pc:docMk/>
            <pc:sldMk cId="723557293" sldId="260"/>
            <ac:spMk id="2" creationId="{99DA9CE6-8D38-585F-1A1C-E17703A2C20A}"/>
          </ac:spMkLst>
        </pc:spChg>
        <pc:graphicFrameChg chg="add mod">
          <ac:chgData name="Heidi Lauttamäki" userId="cb42d338-2c30-4157-8ccb-e4b9f5027b7b" providerId="ADAL" clId="{470FEE69-91C5-409B-BB53-BBC4816FE0A1}" dt="2023-10-26T11:45:04.468" v="304"/>
          <ac:graphicFrameMkLst>
            <pc:docMk/>
            <pc:sldMk cId="723557293" sldId="260"/>
            <ac:graphicFrameMk id="6" creationId="{E2810485-8673-5F3B-E52E-22183F3132F4}"/>
          </ac:graphicFrameMkLst>
        </pc:graphicFrameChg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26.10.2023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26.10.2023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18.10.2023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18.10.2023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87316B-14DB-898C-7A3D-9259B7E2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  <a:endParaRPr lang="fi-FI" sz="80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9C0F2B-B2F6-91AE-5C3C-F6E1A2A5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11975"/>
              </p:ext>
            </p:extLst>
          </p:nvPr>
        </p:nvGraphicFramePr>
        <p:xfrm>
          <a:off x="1476375" y="1023938"/>
          <a:ext cx="61912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191742" imgH="3095751" progId="Mbnd.mbnd">
                  <p:embed/>
                </p:oleObj>
              </mc:Choice>
              <mc:Fallback>
                <p:oleObj name="Macrobond document" r:id="rId2" imgW="6191742" imgH="3095751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6375" y="1023938"/>
                        <a:ext cx="6191250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330BDA-C575-DACA-3480-A1B24084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57757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A9CE6-8D38-585F-1A1C-E17703A2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 keskimääräistä työvoimakustannusta kohden, koko kauppa G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88160EA-7F56-E389-1086-6793A117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18.10.2023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60B6F7-2A96-F460-49B8-651F9AA7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9BAF13-83D8-DC5C-E466-B1D74A3F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2810485-8673-5F3B-E52E-22183F313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9392"/>
              </p:ext>
            </p:extLst>
          </p:nvPr>
        </p:nvGraphicFramePr>
        <p:xfrm>
          <a:off x="1000125" y="904875"/>
          <a:ext cx="71437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334080" progId="Mbnd.mbnd">
                  <p:embed/>
                </p:oleObj>
              </mc:Choice>
              <mc:Fallback>
                <p:oleObj name="Macrobond document" r:id="rId2" imgW="7144373" imgH="333408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2810485-8673-5F3B-E52E-22183F313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904875"/>
                        <a:ext cx="714375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55729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Kameleon>
  <henkilotietoja>Ei</henkilotietoja>
  <taydenne/>
  <tyyppi>Esitys</tyyppi>
  <paivays>2023-10-18</paivays>
  <tekija/>
  <otsikko/>
</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1E7EEC3AF434429763CA5865CE2991" ma:contentTypeVersion="19" ma:contentTypeDescription="Luo uusi asiakirja." ma:contentTypeScope="" ma:versionID="b7d4a760abae5456c199eb7d66070de3">
  <xsd:schema xmlns:xsd="http://www.w3.org/2001/XMLSchema" xmlns:xs="http://www.w3.org/2001/XMLSchema" xmlns:p="http://schemas.microsoft.com/office/2006/metadata/properties" xmlns:ns2="2bc73557-644f-4c76-af60-f4d3e3e8edee" xmlns:ns3="2dbd1027-95c3-4d36-baf6-fe91d1315ffd" targetNamespace="http://schemas.microsoft.com/office/2006/metadata/properties" ma:root="true" ma:fieldsID="ca653740f8685bb23b1ee967b6fad240" ns2:_="" ns3:_="">
    <xsd:import namespace="2bc73557-644f-4c76-af60-f4d3e3e8edee"/>
    <xsd:import namespace="2dbd1027-95c3-4d36-baf6-fe91d1315ff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73557-644f-4c76-af60-f4d3e3e8ede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Yrityksen avainsanat" ma:fieldId="{23f27201-bee3-471e-b2e7-b64fd8b7ca38}" ma:taxonomyMulti="true" ma:sspId="cea6bf74-2657-41d8-ba99-1babe46913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d68745b-90c3-4ea4-b4ba-50d0214ddd00}" ma:internalName="TaxCatchAll" ma:showField="CatchAllData" ma:web="2bc73557-644f-4c76-af60-f4d3e3e8ed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d1027-95c3-4d36-baf6-fe91d1315f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bd1027-95c3-4d36-baf6-fe91d1315ffd">
      <Terms xmlns="http://schemas.microsoft.com/office/infopath/2007/PartnerControls"/>
    </lcf76f155ced4ddcb4097134ff3c332f>
    <TaxCatchAll xmlns="2bc73557-644f-4c76-af60-f4d3e3e8edee" xsi:nil="true"/>
    <TaxKeywordTaxHTField xmlns="2bc73557-644f-4c76-af60-f4d3e3e8edee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F6BF8B-B177-4781-B97F-D244E78E2139}">
  <ds:schemaRefs/>
</ds:datastoreItem>
</file>

<file path=customXml/itemProps3.xml><?xml version="1.0" encoding="utf-8"?>
<ds:datastoreItem xmlns:ds="http://schemas.openxmlformats.org/officeDocument/2006/customXml" ds:itemID="{AC67C2F5-89E2-46D4-957D-D506A00FBEE5}"/>
</file>

<file path=customXml/itemProps4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0</TotalTime>
  <Words>34</Words>
  <Application>Microsoft Office PowerPoint</Application>
  <PresentationFormat>Näytössä katseltava esitys (16:9)</PresentationFormat>
  <Paragraphs>16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Työn tuottavuus keskimääräistä työvoimakustannusta kohden, koko kauppa G</vt:lpstr>
    </vt:vector>
  </TitlesOfParts>
  <Company>Kaupan 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Heidi Lauttamäki</dc:creator>
  <cp:keywords/>
  <cp:lastModifiedBy>Heidi Lauttamäki</cp:lastModifiedBy>
  <cp:revision>1</cp:revision>
  <dcterms:created xsi:type="dcterms:W3CDTF">2023-10-18T13:21:15Z</dcterms:created>
  <dcterms:modified xsi:type="dcterms:W3CDTF">2023-10-26T12:48:53Z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