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8" r:id="rId7"/>
    <p:sldId id="259" r:id="rId8"/>
    <p:sldId id="267" r:id="rId9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55730-0A62-4B45-B685-5DC8DA85B300}" v="6" dt="2026-03-08T20:26:26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4BC1C14-9588-4EFA-97B7-25CF86B0D9AC}"/>
    <pc:docChg chg="mod modSld modMainMaster">
      <pc:chgData name="Heidi Lauttamäki" userId="cb42d338-2c30-4157-8ccb-e4b9f5027b7b" providerId="ADAL" clId="{B4BC1C14-9588-4EFA-97B7-25CF86B0D9AC}" dt="2026-03-08T20:26:26.798" v="25"/>
      <pc:docMkLst>
        <pc:docMk/>
      </pc:docMkLst>
      <pc:sldChg chg="modSp">
        <pc:chgData name="Heidi Lauttamäki" userId="cb42d338-2c30-4157-8ccb-e4b9f5027b7b" providerId="ADAL" clId="{B4BC1C14-9588-4EFA-97B7-25CF86B0D9AC}" dt="2026-03-08T20:26:26.280" v="23"/>
        <pc:sldMkLst>
          <pc:docMk/>
          <pc:sldMk cId="1133724649" sldId="258"/>
        </pc:sldMkLst>
        <pc:graphicFrameChg chg="mod">
          <ac:chgData name="Heidi Lauttamäki" userId="cb42d338-2c30-4157-8ccb-e4b9f5027b7b" providerId="ADAL" clId="{B4BC1C14-9588-4EFA-97B7-25CF86B0D9AC}" dt="2026-03-08T20:26:26.280" v="23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3-08T20:26:26.565" v="24"/>
        <pc:sldMkLst>
          <pc:docMk/>
          <pc:sldMk cId="3525475830" sldId="259"/>
        </pc:sldMkLst>
        <pc:graphicFrameChg chg="mod">
          <ac:chgData name="Heidi Lauttamäki" userId="cb42d338-2c30-4157-8ccb-e4b9f5027b7b" providerId="ADAL" clId="{B4BC1C14-9588-4EFA-97B7-25CF86B0D9AC}" dt="2026-03-08T20:26:26.565" v="24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3-08T20:26:26.798" v="25"/>
        <pc:sldMkLst>
          <pc:docMk/>
          <pc:sldMk cId="896326423" sldId="267"/>
        </pc:sldMkLst>
        <pc:graphicFrameChg chg="mod">
          <ac:chgData name="Heidi Lauttamäki" userId="cb42d338-2c30-4157-8ccb-e4b9f5027b7b" providerId="ADAL" clId="{B4BC1C14-9588-4EFA-97B7-25CF86B0D9AC}" dt="2026-03-08T20:26:26.798" v="25"/>
          <ac:graphicFrameMkLst>
            <pc:docMk/>
            <pc:sldMk cId="896326423" sldId="267"/>
            <ac:graphicFrameMk id="5" creationId="{957DF6A3-7A79-980E-08A1-C742B610D568}"/>
          </ac:graphicFrameMkLst>
        </pc:graphicFrameChg>
      </pc:sldChg>
      <pc:sldMasterChg chg="addSp mod">
        <pc:chgData name="Heidi Lauttamäki" userId="cb42d338-2c30-4157-8ccb-e4b9f5027b7b" providerId="ADAL" clId="{B4BC1C14-9588-4EFA-97B7-25CF86B0D9AC}" dt="2026-03-08T20:26:13.391" v="21" actId="33475"/>
        <pc:sldMasterMkLst>
          <pc:docMk/>
          <pc:sldMasterMk cId="17419817" sldId="2147483648"/>
        </pc:sldMasterMkLst>
        <pc:spChg chg="add">
          <ac:chgData name="Heidi Lauttamäki" userId="cb42d338-2c30-4157-8ccb-e4b9f5027b7b" providerId="ADAL" clId="{B4BC1C14-9588-4EFA-97B7-25CF86B0D9AC}" dt="2026-03-08T20:26:13.391" v="21" actId="33475"/>
          <ac:spMkLst>
            <pc:docMk/>
            <pc:sldMasterMk cId="17419817" sldId="2147483648"/>
            <ac:spMk id="8" creationId="{A07D5383-BF14-B66B-D4A5-7403C84DCC9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8.3.2026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07D5383-BF14-B66B-D4A5-7403C84DCC9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0518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Luottamuksellinen</a:t>
            </a:r>
          </a:p>
        </p:txBody>
      </p:sp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Työvoimakustannukset ja työn tuottavuus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B39488-0607-7ACC-9BE1-36F5A264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A601B2-8066-5D7E-6B04-2645F2B0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7C663-0EA8-7A4C-9306-F32CC6DC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Työvoimakustannus suhteessa panokseen,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9F9B8B-FB4B-7EF8-9FB4-9B7A8B93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F5694-B2FE-C422-831F-697CA04B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B7B2EC3-D67E-47C2-E60F-FDB83890C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196531"/>
              </p:ext>
            </p:extLst>
          </p:nvPr>
        </p:nvGraphicFramePr>
        <p:xfrm>
          <a:off x="1468438" y="1022350"/>
          <a:ext cx="6207125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206887" imgH="3100577" progId="Mbnd.mbnd">
                  <p:embed/>
                </p:oleObj>
              </mc:Choice>
              <mc:Fallback>
                <p:oleObj name="Macrobond document" r:id="rId2" imgW="6206887" imgH="31005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B7B2EC3-D67E-47C2-E60F-FDB83890C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438" y="1022350"/>
                        <a:ext cx="6207125" cy="310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72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8B06C-7053-6D07-3465-96647DB3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tuottavuus,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F92A8-BED5-CFA4-2F7F-E9C28600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D94D47-BA63-F4E8-BF5A-5DB7ACA4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EBF3F7A-B2B2-D8DD-8F25-612D8DFA9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17866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EBF3F7A-B2B2-D8DD-8F25-612D8DFA9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4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8F2DC-2F3B-2D88-5014-F0D7A2F6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Reaalinen työn tuottavuuden kehitys työtuntia kohden, koko kauppa 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3C2A73-E2FE-BA10-52F2-A46D0136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A292CE-87AA-8AE8-B120-9B8B661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957DF6A3-7A79-980E-08A1-C742B610D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850664"/>
              </p:ext>
            </p:extLst>
          </p:nvPr>
        </p:nvGraphicFramePr>
        <p:xfrm>
          <a:off x="1231900" y="1073150"/>
          <a:ext cx="56769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684367" imgH="4293357" progId="Mbnd.mbnd">
                  <p:embed/>
                </p:oleObj>
              </mc:Choice>
              <mc:Fallback>
                <p:oleObj name="Macrobond document" r:id="rId2" imgW="6684367" imgH="4293357" progId="Mbnd.mbnd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957DF6A3-7A79-980E-08A1-C742B610D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1900" y="1073150"/>
                        <a:ext cx="5676900" cy="364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326423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Kameleon>
  <henkilotietoja>Ei</henkilotietoja>
  <taydenne/>
  <tyyppi>Esitys</tyyppi>
  <paivays>2023-10-18</paivays>
  <tekija/>
  <otsikko/>
</Kameleon>
</file>

<file path=customXml/itemProps1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3C3143-4FC1-4905-9515-A07D5D99DA3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4bd33ff3-82dc-46e3-8e2f-044c93593367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3ac51bb7-8448-4a30-bc6f-1f13f1cb117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4DF6BF8B-B177-4781-B97F-D244E78E2139}">
  <ds:schemaRefs/>
</ds:datastoreItem>
</file>

<file path=docMetadata/LabelInfo.xml><?xml version="1.0" encoding="utf-8"?>
<clbl:labelList xmlns:clbl="http://schemas.microsoft.com/office/2020/mipLabelMetadata">
  <clbl:label id="{f220015a-7bb9-4da9-9898-09cb97e9e0d6}" enabled="1" method="Standard" siteId="{b8507232-19fc-4b8a-a295-4838901604a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1637</TotalTime>
  <Words>35</Words>
  <Application>Microsoft Office PowerPoint</Application>
  <PresentationFormat>Näytössä katseltava esitys (16:9)</PresentationFormat>
  <Paragraphs>13</Paragraphs>
  <Slides>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KL-teema</vt:lpstr>
      <vt:lpstr>Macrobond document</vt:lpstr>
      <vt:lpstr>Työvoimakustannukset ja työn tuottavuus</vt:lpstr>
      <vt:lpstr>Työvoimakustannus suhteessa panokseen, 2015=100</vt:lpstr>
      <vt:lpstr>Työn tuottavuus, 2015=100</vt:lpstr>
      <vt:lpstr>Reaalinen työn tuottavuuden kehitys työtuntia kohden, koko kauppa 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Työvoimakustannukset ja työn tuottavuus</dc:title>
  <dc:creator/>
  <cp:keywords/>
  <cp:lastModifiedBy>Heidi Lauttamäki</cp:lastModifiedBy>
  <cp:revision>2</cp:revision>
  <dcterms:created xsi:type="dcterms:W3CDTF">2023-10-18T13:21:15Z</dcterms:created>
  <dcterms:modified xsi:type="dcterms:W3CDTF">2026-03-08T20:26:30Z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2023-10-17T21:00:00Z</vt:filetime>
  </property>
  <property fmtid="{D5CDD505-2E9C-101B-9397-08002B2CF9AE}" pid="35" name="tekija">
    <vt:lpwstr/>
  </property>
  <property fmtid="{D5CDD505-2E9C-101B-9397-08002B2CF9AE}" pid="36" name="otsikko">
    <vt:lpwstr/>
  </property>
  <property fmtid="{D5CDD505-2E9C-101B-9397-08002B2CF9AE}" pid="37" name="ClassificationContentMarkingHeaderLocations">
    <vt:lpwstr>KL-teema:8</vt:lpwstr>
  </property>
  <property fmtid="{D5CDD505-2E9C-101B-9397-08002B2CF9AE}" pid="38" name="ClassificationContentMarkingHeaderText">
    <vt:lpwstr>Luottamuksellinen</vt:lpwstr>
  </property>
</Properties>
</file>