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93644-1EBD-4ADD-BBCA-2C25BD0BABFC}" v="3" dt="2026-04-12T12:02:22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 modSld modMainMaster">
      <pc:chgData name="Heidi Lauttamäki" userId="cb42d338-2c30-4157-8ccb-e4b9f5027b7b" providerId="ADAL" clId="{B4BC1C14-9588-4EFA-97B7-25CF86B0D9AC}" dt="2026-04-12T12:02:22.803" v="28"/>
      <pc:docMkLst>
        <pc:docMk/>
      </pc:docMkLst>
      <pc:sldChg chg="modSp">
        <pc:chgData name="Heidi Lauttamäki" userId="cb42d338-2c30-4157-8ccb-e4b9f5027b7b" providerId="ADAL" clId="{B4BC1C14-9588-4EFA-97B7-25CF86B0D9AC}" dt="2026-04-12T12:02:19.612" v="26"/>
        <pc:sldMkLst>
          <pc:docMk/>
          <pc:sldMk cId="1133724649" sldId="258"/>
        </pc:sldMkLst>
        <pc:graphicFrameChg chg="mod">
          <ac:chgData name="Heidi Lauttamäki" userId="cb42d338-2c30-4157-8ccb-e4b9f5027b7b" providerId="ADAL" clId="{B4BC1C14-9588-4EFA-97B7-25CF86B0D9AC}" dt="2026-04-12T12:02:19.612" v="26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2:02:20.761" v="27"/>
        <pc:sldMkLst>
          <pc:docMk/>
          <pc:sldMk cId="3525475830" sldId="259"/>
        </pc:sldMkLst>
        <pc:graphicFrameChg chg="mod">
          <ac:chgData name="Heidi Lauttamäki" userId="cb42d338-2c30-4157-8ccb-e4b9f5027b7b" providerId="ADAL" clId="{B4BC1C14-9588-4EFA-97B7-25CF86B0D9AC}" dt="2026-04-12T12:02:20.761" v="27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2:02:22.803" v="28"/>
        <pc:sldMkLst>
          <pc:docMk/>
          <pc:sldMk cId="896326423" sldId="267"/>
        </pc:sldMkLst>
        <pc:graphicFrameChg chg="mod">
          <ac:chgData name="Heidi Lauttamäki" userId="cb42d338-2c30-4157-8ccb-e4b9f5027b7b" providerId="ADAL" clId="{B4BC1C14-9588-4EFA-97B7-25CF86B0D9AC}" dt="2026-04-12T12:02:22.803" v="28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12.4.2026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07D5383-BF14-B66B-D4A5-7403C84DCC9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0518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323213"/>
              </p:ext>
            </p:extLst>
          </p:nvPr>
        </p:nvGraphicFramePr>
        <p:xfrm>
          <a:off x="1468438" y="1022350"/>
          <a:ext cx="6207125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206887" imgH="3100577" progId="Mbnd.mbnd">
                  <p:embed/>
                </p:oleObj>
              </mc:Choice>
              <mc:Fallback>
                <p:oleObj name="Macrobond document" r:id="rId2" imgW="6206887" imgH="31005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438" y="1022350"/>
                        <a:ext cx="6207125" cy="310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4815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414928"/>
              </p:ext>
            </p:extLst>
          </p:nvPr>
        </p:nvGraphicFramePr>
        <p:xfrm>
          <a:off x="1231900" y="1073150"/>
          <a:ext cx="5676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84367" imgH="4293357" progId="Mbnd.mbnd">
                  <p:embed/>
                </p:oleObj>
              </mc:Choice>
              <mc:Fallback>
                <p:oleObj name="Macrobond document" r:id="rId2" imgW="6684367" imgH="4293357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1900" y="1073150"/>
                        <a:ext cx="56769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2023-10-18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F6BF8B-B177-4781-B97F-D244E78E2139}">
  <ds:schemaRefs/>
</ds:datastoreItem>
</file>

<file path=docMetadata/LabelInfo.xml><?xml version="1.0" encoding="utf-8"?>
<clbl:labelList xmlns:clbl="http://schemas.microsoft.com/office/2020/mipLabelMetadata">
  <clbl:label id="{f220015a-7bb9-4da9-9898-09cb97e9e0d6}" enabled="1" method="Standard" siteId="{b8507232-19fc-4b8a-a295-4838901604a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1693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2026-04-12T12:03:52Z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  <property fmtid="{D5CDD505-2E9C-101B-9397-08002B2CF9AE}" pid="37" name="ClassificationContentMarkingHeaderLocations">
    <vt:lpwstr>KL-teema:8</vt:lpwstr>
  </property>
  <property fmtid="{D5CDD505-2E9C-101B-9397-08002B2CF9AE}" pid="38" name="ClassificationContentMarkingHeaderText">
    <vt:lpwstr>Luottamuksellinen</vt:lpwstr>
  </property>
</Properties>
</file>