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10"/>
  </p:notesMasterIdLst>
  <p:handoutMasterIdLst>
    <p:handoutMasterId r:id="rId11"/>
  </p:handoutMasterIdLst>
  <p:sldIdLst>
    <p:sldId id="256" r:id="rId6"/>
    <p:sldId id="258" r:id="rId7"/>
    <p:sldId id="259" r:id="rId8"/>
    <p:sldId id="267" r:id="rId9"/>
  </p:sldIdLst>
  <p:sldSz cx="9144000" cy="5143500" type="screen16x9"/>
  <p:notesSz cx="6858000" cy="9144000"/>
  <p:defaultTextStyle>
    <a:defPPr>
      <a:defRPr lang="en-FI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09DE58-F808-4298-9C24-285F9CEC03E2}" v="6" dt="2026-10-12T06:26:36.6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Lauttamäki" userId="cb42d338-2c30-4157-8ccb-e4b9f5027b7b" providerId="ADAL" clId="{B4BC1C14-9588-4EFA-97B7-25CF86B0D9AC}"/>
    <pc:docChg chg="mod modSld modMainMaster">
      <pc:chgData name="Heidi Lauttamäki" userId="cb42d338-2c30-4157-8ccb-e4b9f5027b7b" providerId="ADAL" clId="{B4BC1C14-9588-4EFA-97B7-25CF86B0D9AC}" dt="2026-10-12T06:26:36.612" v="46"/>
      <pc:docMkLst>
        <pc:docMk/>
      </pc:docMkLst>
      <pc:sldChg chg="modSp">
        <pc:chgData name="Heidi Lauttamäki" userId="cb42d338-2c30-4157-8ccb-e4b9f5027b7b" providerId="ADAL" clId="{B4BC1C14-9588-4EFA-97B7-25CF86B0D9AC}" dt="2026-10-12T06:26:35.977" v="44"/>
        <pc:sldMkLst>
          <pc:docMk/>
          <pc:sldMk cId="1133724649" sldId="258"/>
        </pc:sldMkLst>
        <pc:graphicFrameChg chg="mod">
          <ac:chgData name="Heidi Lauttamäki" userId="cb42d338-2c30-4157-8ccb-e4b9f5027b7b" providerId="ADAL" clId="{B4BC1C14-9588-4EFA-97B7-25CF86B0D9AC}" dt="2026-10-12T06:26:35.977" v="44"/>
          <ac:graphicFrameMkLst>
            <pc:docMk/>
            <pc:sldMk cId="1133724649" sldId="258"/>
            <ac:graphicFrameMk id="6" creationId="{2B7B2EC3-D67E-47C2-E60F-FDB83890C476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36.312" v="45"/>
        <pc:sldMkLst>
          <pc:docMk/>
          <pc:sldMk cId="3525475830" sldId="259"/>
        </pc:sldMkLst>
        <pc:graphicFrameChg chg="mod">
          <ac:chgData name="Heidi Lauttamäki" userId="cb42d338-2c30-4157-8ccb-e4b9f5027b7b" providerId="ADAL" clId="{B4BC1C14-9588-4EFA-97B7-25CF86B0D9AC}" dt="2026-10-12T06:26:36.312" v="45"/>
          <ac:graphicFrameMkLst>
            <pc:docMk/>
            <pc:sldMk cId="3525475830" sldId="259"/>
            <ac:graphicFrameMk id="6" creationId="{2EBF3F7A-B2B2-D8DD-8F25-612D8DFA9F76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10-12T06:26:36.612" v="46"/>
        <pc:sldMkLst>
          <pc:docMk/>
          <pc:sldMk cId="896326423" sldId="267"/>
        </pc:sldMkLst>
        <pc:graphicFrameChg chg="mod">
          <ac:chgData name="Heidi Lauttamäki" userId="cb42d338-2c30-4157-8ccb-e4b9f5027b7b" providerId="ADAL" clId="{B4BC1C14-9588-4EFA-97B7-25CF86B0D9AC}" dt="2026-10-12T06:26:36.612" v="46"/>
          <ac:graphicFrameMkLst>
            <pc:docMk/>
            <pc:sldMk cId="896326423" sldId="267"/>
            <ac:graphicFrameMk id="5" creationId="{957DF6A3-7A79-980E-08A1-C742B610D568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CD0D0B44-89C3-4646-9E07-0EED377345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41D9F7-63CE-458A-8324-A8C4CC2AD7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F80CB-1516-4B4D-A070-37C555C13C0F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53644EB-940A-46F0-ACE3-9CBCAAA6D3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1B20CB0-B44C-4DC3-90A5-275A640874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D550B-B873-4CDF-8589-58578139D9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671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1595159-EE2A-46AA-BB3A-931152BC4170}" type="datetimeFigureOut">
              <a:rPr lang="fi-FI" smtClean="0"/>
              <a:pPr/>
              <a:t>12.10.2026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E815F54-9758-449D-90ED-604BDD94E82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7603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val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0972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6364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 + alaotsikko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Esityksen</a:t>
            </a:r>
            <a:br>
              <a:rPr lang="fi-FI"/>
            </a:br>
            <a:r>
              <a:rPr lang="fi-FI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EDD9996-BC19-44A4-9D43-0CBB18FCD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7C6F625-4D3F-4DA0-BAA9-D6F701ED1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3C6F04B-EBDC-41F7-9004-9BE53183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2246129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1029600"/>
            <a:ext cx="8380800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otsikko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kaksi riviä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7500BF81-1F3E-4714-8B1F-0C29DEF0FA2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600" y="2898000"/>
            <a:ext cx="8380800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Etunimi Sukunimi</a:t>
            </a:r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F1526936-7903-449A-B94A-4844C96E64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599" y="3430655"/>
            <a:ext cx="8380799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/>
              <a:t>Titteli</a:t>
            </a:r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58A61857-2F85-45F4-8C2A-127C22976BF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4099B81F-EB95-43B6-A481-FADF61849E6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3243D802-D7DA-4432-9F62-ED041BD6C7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1403731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50414" y="1029600"/>
            <a:ext cx="6643172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otsikko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kaksi riviä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49882E55-62C4-4884-8EA5-1CDFCC6523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76034" y="2898000"/>
            <a:ext cx="5191932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Etunimi Sukunimi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9A11F1A-B8A2-4DF0-9A1C-1154B9B706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6034" y="3430655"/>
            <a:ext cx="5191930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/>
              <a:t>Titteli</a:t>
            </a:r>
          </a:p>
        </p:txBody>
      </p:sp>
    </p:spTree>
    <p:extLst>
      <p:ext uri="{BB962C8B-B14F-4D97-AF65-F5344CB8AC3E}">
        <p14:creationId xmlns:p14="http://schemas.microsoft.com/office/powerpoint/2010/main" val="27471482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E58BDBE1-BAFE-43B6-82CA-868FFFA0A5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Esityksen</a:t>
            </a:r>
            <a:br>
              <a:rPr lang="fi-FI"/>
            </a:br>
            <a:r>
              <a:rPr lang="fi-FI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83011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1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21517C20-7C95-467C-9D70-293FF413D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väliotsikko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7573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B4EA345E-6172-4775-AC93-7CE35C4BFD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55B72F3F-7DE9-4F2F-A071-63EF775450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väliotsikko</a:t>
            </a:r>
          </a:p>
        </p:txBody>
      </p:sp>
    </p:spTree>
    <p:extLst>
      <p:ext uri="{BB962C8B-B14F-4D97-AF65-F5344CB8AC3E}">
        <p14:creationId xmlns:p14="http://schemas.microsoft.com/office/powerpoint/2010/main" val="253761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416E6657-F3A3-499F-9137-20A119FE2D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956031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998000"/>
            <a:ext cx="6858000" cy="950400"/>
          </a:xfr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796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DE3C103-D605-4C1C-8761-FB7A1CEC4B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/>
              <a:t>Nostomainen välidia,</a:t>
            </a:r>
            <a:br>
              <a:rPr lang="fi-FI"/>
            </a:br>
            <a:r>
              <a:rPr lang="fi-FI"/>
              <a:t>jossa tekstipaikka keskellä.</a:t>
            </a:r>
            <a:br>
              <a:rPr lang="fi-FI"/>
            </a:br>
            <a:r>
              <a:rPr lang="fi-FI"/>
              <a:t>Jos lainaus, </a:t>
            </a:r>
            <a:br>
              <a:rPr lang="fi-FI"/>
            </a:br>
            <a:r>
              <a:rPr lang="fi-FI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445308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/>
              <a:t>Nostomainen välidia,</a:t>
            </a:r>
            <a:br>
              <a:rPr lang="fi-FI"/>
            </a:br>
            <a:r>
              <a:rPr lang="fi-FI"/>
              <a:t>jossa tekstipaikka keskellä.</a:t>
            </a:r>
            <a:br>
              <a:rPr lang="fi-FI"/>
            </a:br>
            <a:r>
              <a:rPr lang="fi-FI"/>
              <a:t>Jos lainaus, </a:t>
            </a:r>
            <a:br>
              <a:rPr lang="fi-FI"/>
            </a:br>
            <a:r>
              <a:rPr lang="fi-FI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3906694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2B7E3D13-6039-40E8-9D0C-4A670205502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4311650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Kameleon-valintanauhan Kuvagalleriasta.</a:t>
            </a:r>
          </a:p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/>
              <a:t>Nostomainen välidia,</a:t>
            </a:r>
            <a:br>
              <a:rPr lang="fi-FI"/>
            </a:br>
            <a:r>
              <a:rPr lang="fi-FI"/>
              <a:t>jossa tekstipaikka keskellä.</a:t>
            </a:r>
            <a:br>
              <a:rPr lang="fi-FI"/>
            </a:br>
            <a:r>
              <a:rPr lang="fi-FI"/>
              <a:t>Jos lainaus, </a:t>
            </a:r>
            <a:br>
              <a:rPr lang="fi-FI"/>
            </a:br>
            <a:r>
              <a:rPr lang="fi-FI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244547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227909"/>
            <a:ext cx="7886700" cy="3098308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9348"/>
            <a:ext cx="7886700" cy="994172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380631151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(pieni)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022400"/>
            <a:ext cx="7886700" cy="3303817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06698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AAD54F5-92B4-4A4A-9883-132DCC205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207165827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470D566A-84FC-4D18-A76D-91A62CC0151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150" y="1368941"/>
            <a:ext cx="3886200" cy="2956998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Kameleon-valintanauhan Kuvagalleriasta.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0417516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22343"/>
            <a:ext cx="788670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544874596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3576452-3E67-47EA-80DE-8F977E60EFF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473762" y="1322343"/>
            <a:ext cx="5041585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198784033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380CD9E5-438F-4D2A-8055-4EC41EA103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73759" y="1322064"/>
            <a:ext cx="5041591" cy="3003874"/>
          </a:xfrm>
          <a:solidFill>
            <a:schemeClr val="bg2"/>
          </a:solidFill>
        </p:spPr>
        <p:txBody>
          <a:bodyPr/>
          <a:lstStyle>
            <a:lvl1pPr algn="ctr">
              <a:buNone/>
              <a:defRPr/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Kameleon-valintanauhan Kuvagalleriasta.</a:t>
            </a:r>
          </a:p>
        </p:txBody>
      </p:sp>
    </p:spTree>
    <p:extLst>
      <p:ext uri="{BB962C8B-B14F-4D97-AF65-F5344CB8AC3E}">
        <p14:creationId xmlns:p14="http://schemas.microsoft.com/office/powerpoint/2010/main" val="276807580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puhekup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493695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43626" y="1516856"/>
            <a:ext cx="2371724" cy="2812645"/>
          </a:xfrm>
          <a:custGeom>
            <a:avLst/>
            <a:gdLst>
              <a:gd name="connsiteX0" fmla="*/ 0 w 2371724"/>
              <a:gd name="connsiteY0" fmla="*/ 340129 h 2040732"/>
              <a:gd name="connsiteX1" fmla="*/ 340129 w 2371724"/>
              <a:gd name="connsiteY1" fmla="*/ 0 h 2040732"/>
              <a:gd name="connsiteX2" fmla="*/ 395287 w 2371724"/>
              <a:gd name="connsiteY2" fmla="*/ 0 h 2040732"/>
              <a:gd name="connsiteX3" fmla="*/ 395287 w 2371724"/>
              <a:gd name="connsiteY3" fmla="*/ 0 h 2040732"/>
              <a:gd name="connsiteX4" fmla="*/ 988218 w 2371724"/>
              <a:gd name="connsiteY4" fmla="*/ 0 h 2040732"/>
              <a:gd name="connsiteX5" fmla="*/ 2031595 w 2371724"/>
              <a:gd name="connsiteY5" fmla="*/ 0 h 2040732"/>
              <a:gd name="connsiteX6" fmla="*/ 2371724 w 2371724"/>
              <a:gd name="connsiteY6" fmla="*/ 340129 h 2040732"/>
              <a:gd name="connsiteX7" fmla="*/ 2371724 w 2371724"/>
              <a:gd name="connsiteY7" fmla="*/ 1190427 h 2040732"/>
              <a:gd name="connsiteX8" fmla="*/ 2371724 w 2371724"/>
              <a:gd name="connsiteY8" fmla="*/ 1190427 h 2040732"/>
              <a:gd name="connsiteX9" fmla="*/ 2371724 w 2371724"/>
              <a:gd name="connsiteY9" fmla="*/ 1700610 h 2040732"/>
              <a:gd name="connsiteX10" fmla="*/ 2371724 w 2371724"/>
              <a:gd name="connsiteY10" fmla="*/ 1700603 h 2040732"/>
              <a:gd name="connsiteX11" fmla="*/ 2031595 w 2371724"/>
              <a:gd name="connsiteY11" fmla="*/ 2040732 h 2040732"/>
              <a:gd name="connsiteX12" fmla="*/ 988218 w 2371724"/>
              <a:gd name="connsiteY12" fmla="*/ 2040732 h 2040732"/>
              <a:gd name="connsiteX13" fmla="*/ 398853 w 2371724"/>
              <a:gd name="connsiteY13" fmla="*/ 3136421 h 2040732"/>
              <a:gd name="connsiteX14" fmla="*/ 395287 w 2371724"/>
              <a:gd name="connsiteY14" fmla="*/ 2040732 h 2040732"/>
              <a:gd name="connsiteX15" fmla="*/ 340129 w 2371724"/>
              <a:gd name="connsiteY15" fmla="*/ 2040732 h 2040732"/>
              <a:gd name="connsiteX16" fmla="*/ 0 w 2371724"/>
              <a:gd name="connsiteY16" fmla="*/ 1700603 h 2040732"/>
              <a:gd name="connsiteX17" fmla="*/ 0 w 2371724"/>
              <a:gd name="connsiteY17" fmla="*/ 1700610 h 2040732"/>
              <a:gd name="connsiteX18" fmla="*/ 0 w 2371724"/>
              <a:gd name="connsiteY18" fmla="*/ 1190427 h 2040732"/>
              <a:gd name="connsiteX19" fmla="*/ 0 w 2371724"/>
              <a:gd name="connsiteY19" fmla="*/ 1190427 h 2040732"/>
              <a:gd name="connsiteX20" fmla="*/ 0 w 2371724"/>
              <a:gd name="connsiteY20" fmla="*/ 340129 h 2040732"/>
              <a:gd name="connsiteX0" fmla="*/ 0 w 2371724"/>
              <a:gd name="connsiteY0" fmla="*/ 340129 h 3136421"/>
              <a:gd name="connsiteX1" fmla="*/ 340129 w 2371724"/>
              <a:gd name="connsiteY1" fmla="*/ 0 h 3136421"/>
              <a:gd name="connsiteX2" fmla="*/ 395287 w 2371724"/>
              <a:gd name="connsiteY2" fmla="*/ 0 h 3136421"/>
              <a:gd name="connsiteX3" fmla="*/ 395287 w 2371724"/>
              <a:gd name="connsiteY3" fmla="*/ 0 h 3136421"/>
              <a:gd name="connsiteX4" fmla="*/ 988218 w 2371724"/>
              <a:gd name="connsiteY4" fmla="*/ 0 h 3136421"/>
              <a:gd name="connsiteX5" fmla="*/ 2031595 w 2371724"/>
              <a:gd name="connsiteY5" fmla="*/ 0 h 3136421"/>
              <a:gd name="connsiteX6" fmla="*/ 2371724 w 2371724"/>
              <a:gd name="connsiteY6" fmla="*/ 340129 h 3136421"/>
              <a:gd name="connsiteX7" fmla="*/ 2371724 w 2371724"/>
              <a:gd name="connsiteY7" fmla="*/ 1190427 h 3136421"/>
              <a:gd name="connsiteX8" fmla="*/ 2371724 w 2371724"/>
              <a:gd name="connsiteY8" fmla="*/ 1190427 h 3136421"/>
              <a:gd name="connsiteX9" fmla="*/ 2371724 w 2371724"/>
              <a:gd name="connsiteY9" fmla="*/ 1700610 h 3136421"/>
              <a:gd name="connsiteX10" fmla="*/ 2371724 w 2371724"/>
              <a:gd name="connsiteY10" fmla="*/ 1700603 h 3136421"/>
              <a:gd name="connsiteX11" fmla="*/ 2031595 w 2371724"/>
              <a:gd name="connsiteY11" fmla="*/ 2040732 h 3136421"/>
              <a:gd name="connsiteX12" fmla="*/ 988218 w 2371724"/>
              <a:gd name="connsiteY12" fmla="*/ 2040732 h 3136421"/>
              <a:gd name="connsiteX13" fmla="*/ 398853 w 2371724"/>
              <a:gd name="connsiteY13" fmla="*/ 3136421 h 3136421"/>
              <a:gd name="connsiteX14" fmla="*/ 438149 w 2371724"/>
              <a:gd name="connsiteY14" fmla="*/ 2040732 h 3136421"/>
              <a:gd name="connsiteX15" fmla="*/ 340129 w 2371724"/>
              <a:gd name="connsiteY15" fmla="*/ 2040732 h 3136421"/>
              <a:gd name="connsiteX16" fmla="*/ 0 w 2371724"/>
              <a:gd name="connsiteY16" fmla="*/ 1700603 h 3136421"/>
              <a:gd name="connsiteX17" fmla="*/ 0 w 2371724"/>
              <a:gd name="connsiteY17" fmla="*/ 1700610 h 3136421"/>
              <a:gd name="connsiteX18" fmla="*/ 0 w 2371724"/>
              <a:gd name="connsiteY18" fmla="*/ 1190427 h 3136421"/>
              <a:gd name="connsiteX19" fmla="*/ 0 w 2371724"/>
              <a:gd name="connsiteY19" fmla="*/ 1190427 h 3136421"/>
              <a:gd name="connsiteX20" fmla="*/ 0 w 2371724"/>
              <a:gd name="connsiteY20" fmla="*/ 340129 h 313642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441715 w 2371724"/>
              <a:gd name="connsiteY13" fmla="*/ 2736371 h 2736371"/>
              <a:gd name="connsiteX14" fmla="*/ 438149 w 2371724"/>
              <a:gd name="connsiteY14" fmla="*/ 2040732 h 2736371"/>
              <a:gd name="connsiteX15" fmla="*/ 340129 w 2371724"/>
              <a:gd name="connsiteY15" fmla="*/ 2040732 h 2736371"/>
              <a:gd name="connsiteX16" fmla="*/ 0 w 2371724"/>
              <a:gd name="connsiteY16" fmla="*/ 1700603 h 2736371"/>
              <a:gd name="connsiteX17" fmla="*/ 0 w 2371724"/>
              <a:gd name="connsiteY17" fmla="*/ 1700610 h 2736371"/>
              <a:gd name="connsiteX18" fmla="*/ 0 w 2371724"/>
              <a:gd name="connsiteY18" fmla="*/ 1190427 h 2736371"/>
              <a:gd name="connsiteX19" fmla="*/ 0 w 2371724"/>
              <a:gd name="connsiteY19" fmla="*/ 1190427 h 2736371"/>
              <a:gd name="connsiteX20" fmla="*/ 0 w 2371724"/>
              <a:gd name="connsiteY20" fmla="*/ 340129 h 273637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554830 w 2371724"/>
              <a:gd name="connsiteY13" fmla="*/ 2597944 h 2736371"/>
              <a:gd name="connsiteX14" fmla="*/ 441715 w 2371724"/>
              <a:gd name="connsiteY14" fmla="*/ 2736371 h 2736371"/>
              <a:gd name="connsiteX15" fmla="*/ 438149 w 2371724"/>
              <a:gd name="connsiteY15" fmla="*/ 2040732 h 2736371"/>
              <a:gd name="connsiteX16" fmla="*/ 340129 w 2371724"/>
              <a:gd name="connsiteY16" fmla="*/ 2040732 h 2736371"/>
              <a:gd name="connsiteX17" fmla="*/ 0 w 2371724"/>
              <a:gd name="connsiteY17" fmla="*/ 1700603 h 2736371"/>
              <a:gd name="connsiteX18" fmla="*/ 0 w 2371724"/>
              <a:gd name="connsiteY18" fmla="*/ 1700610 h 2736371"/>
              <a:gd name="connsiteX19" fmla="*/ 0 w 2371724"/>
              <a:gd name="connsiteY19" fmla="*/ 1190427 h 2736371"/>
              <a:gd name="connsiteX20" fmla="*/ 0 w 2371724"/>
              <a:gd name="connsiteY20" fmla="*/ 1190427 h 2736371"/>
              <a:gd name="connsiteX21" fmla="*/ 0 w 2371724"/>
              <a:gd name="connsiteY21" fmla="*/ 340129 h 2736371"/>
              <a:gd name="connsiteX0" fmla="*/ 0 w 2371724"/>
              <a:gd name="connsiteY0" fmla="*/ 340129 h 2762250"/>
              <a:gd name="connsiteX1" fmla="*/ 340129 w 2371724"/>
              <a:gd name="connsiteY1" fmla="*/ 0 h 2762250"/>
              <a:gd name="connsiteX2" fmla="*/ 395287 w 2371724"/>
              <a:gd name="connsiteY2" fmla="*/ 0 h 2762250"/>
              <a:gd name="connsiteX3" fmla="*/ 395287 w 2371724"/>
              <a:gd name="connsiteY3" fmla="*/ 0 h 2762250"/>
              <a:gd name="connsiteX4" fmla="*/ 988218 w 2371724"/>
              <a:gd name="connsiteY4" fmla="*/ 0 h 2762250"/>
              <a:gd name="connsiteX5" fmla="*/ 2031595 w 2371724"/>
              <a:gd name="connsiteY5" fmla="*/ 0 h 2762250"/>
              <a:gd name="connsiteX6" fmla="*/ 2371724 w 2371724"/>
              <a:gd name="connsiteY6" fmla="*/ 340129 h 2762250"/>
              <a:gd name="connsiteX7" fmla="*/ 2371724 w 2371724"/>
              <a:gd name="connsiteY7" fmla="*/ 1190427 h 2762250"/>
              <a:gd name="connsiteX8" fmla="*/ 2371724 w 2371724"/>
              <a:gd name="connsiteY8" fmla="*/ 1190427 h 2762250"/>
              <a:gd name="connsiteX9" fmla="*/ 2371724 w 2371724"/>
              <a:gd name="connsiteY9" fmla="*/ 1700610 h 2762250"/>
              <a:gd name="connsiteX10" fmla="*/ 2371724 w 2371724"/>
              <a:gd name="connsiteY10" fmla="*/ 1700603 h 2762250"/>
              <a:gd name="connsiteX11" fmla="*/ 2031595 w 2371724"/>
              <a:gd name="connsiteY11" fmla="*/ 2040732 h 2762250"/>
              <a:gd name="connsiteX12" fmla="*/ 988218 w 2371724"/>
              <a:gd name="connsiteY12" fmla="*/ 2040732 h 2762250"/>
              <a:gd name="connsiteX13" fmla="*/ 604836 w 2371724"/>
              <a:gd name="connsiteY13" fmla="*/ 2762250 h 2762250"/>
              <a:gd name="connsiteX14" fmla="*/ 441715 w 2371724"/>
              <a:gd name="connsiteY14" fmla="*/ 2736371 h 2762250"/>
              <a:gd name="connsiteX15" fmla="*/ 438149 w 2371724"/>
              <a:gd name="connsiteY15" fmla="*/ 2040732 h 2762250"/>
              <a:gd name="connsiteX16" fmla="*/ 340129 w 2371724"/>
              <a:gd name="connsiteY16" fmla="*/ 2040732 h 2762250"/>
              <a:gd name="connsiteX17" fmla="*/ 0 w 2371724"/>
              <a:gd name="connsiteY17" fmla="*/ 1700603 h 2762250"/>
              <a:gd name="connsiteX18" fmla="*/ 0 w 2371724"/>
              <a:gd name="connsiteY18" fmla="*/ 1700610 h 2762250"/>
              <a:gd name="connsiteX19" fmla="*/ 0 w 2371724"/>
              <a:gd name="connsiteY19" fmla="*/ 1190427 h 2762250"/>
              <a:gd name="connsiteX20" fmla="*/ 0 w 2371724"/>
              <a:gd name="connsiteY20" fmla="*/ 1190427 h 2762250"/>
              <a:gd name="connsiteX21" fmla="*/ 0 w 2371724"/>
              <a:gd name="connsiteY21" fmla="*/ 340129 h 2762250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85786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848023"/>
              <a:gd name="connsiteX1" fmla="*/ 340129 w 2371724"/>
              <a:gd name="connsiteY1" fmla="*/ 0 h 2848023"/>
              <a:gd name="connsiteX2" fmla="*/ 395287 w 2371724"/>
              <a:gd name="connsiteY2" fmla="*/ 0 h 2848023"/>
              <a:gd name="connsiteX3" fmla="*/ 395287 w 2371724"/>
              <a:gd name="connsiteY3" fmla="*/ 0 h 2848023"/>
              <a:gd name="connsiteX4" fmla="*/ 988218 w 2371724"/>
              <a:gd name="connsiteY4" fmla="*/ 0 h 2848023"/>
              <a:gd name="connsiteX5" fmla="*/ 2031595 w 2371724"/>
              <a:gd name="connsiteY5" fmla="*/ 0 h 2848023"/>
              <a:gd name="connsiteX6" fmla="*/ 2371724 w 2371724"/>
              <a:gd name="connsiteY6" fmla="*/ 340129 h 2848023"/>
              <a:gd name="connsiteX7" fmla="*/ 2371724 w 2371724"/>
              <a:gd name="connsiteY7" fmla="*/ 1190427 h 2848023"/>
              <a:gd name="connsiteX8" fmla="*/ 2371724 w 2371724"/>
              <a:gd name="connsiteY8" fmla="*/ 1190427 h 2848023"/>
              <a:gd name="connsiteX9" fmla="*/ 2371724 w 2371724"/>
              <a:gd name="connsiteY9" fmla="*/ 1700610 h 2848023"/>
              <a:gd name="connsiteX10" fmla="*/ 2371724 w 2371724"/>
              <a:gd name="connsiteY10" fmla="*/ 1700603 h 2848023"/>
              <a:gd name="connsiteX11" fmla="*/ 2031595 w 2371724"/>
              <a:gd name="connsiteY11" fmla="*/ 2040732 h 2848023"/>
              <a:gd name="connsiteX12" fmla="*/ 988218 w 2371724"/>
              <a:gd name="connsiteY12" fmla="*/ 2040732 h 2848023"/>
              <a:gd name="connsiteX13" fmla="*/ 597692 w 2371724"/>
              <a:gd name="connsiteY13" fmla="*/ 2776537 h 2848023"/>
              <a:gd name="connsiteX14" fmla="*/ 441715 w 2371724"/>
              <a:gd name="connsiteY14" fmla="*/ 2736371 h 2848023"/>
              <a:gd name="connsiteX15" fmla="*/ 438149 w 2371724"/>
              <a:gd name="connsiteY15" fmla="*/ 2040732 h 2848023"/>
              <a:gd name="connsiteX16" fmla="*/ 340129 w 2371724"/>
              <a:gd name="connsiteY16" fmla="*/ 2040732 h 2848023"/>
              <a:gd name="connsiteX17" fmla="*/ 0 w 2371724"/>
              <a:gd name="connsiteY17" fmla="*/ 1700603 h 2848023"/>
              <a:gd name="connsiteX18" fmla="*/ 0 w 2371724"/>
              <a:gd name="connsiteY18" fmla="*/ 1700610 h 2848023"/>
              <a:gd name="connsiteX19" fmla="*/ 0 w 2371724"/>
              <a:gd name="connsiteY19" fmla="*/ 1190427 h 2848023"/>
              <a:gd name="connsiteX20" fmla="*/ 0 w 2371724"/>
              <a:gd name="connsiteY20" fmla="*/ 1190427 h 2848023"/>
              <a:gd name="connsiteX21" fmla="*/ 0 w 2371724"/>
              <a:gd name="connsiteY21" fmla="*/ 340129 h 2848023"/>
              <a:gd name="connsiteX0" fmla="*/ 0 w 2371724"/>
              <a:gd name="connsiteY0" fmla="*/ 340129 h 2828514"/>
              <a:gd name="connsiteX1" fmla="*/ 340129 w 2371724"/>
              <a:gd name="connsiteY1" fmla="*/ 0 h 2828514"/>
              <a:gd name="connsiteX2" fmla="*/ 395287 w 2371724"/>
              <a:gd name="connsiteY2" fmla="*/ 0 h 2828514"/>
              <a:gd name="connsiteX3" fmla="*/ 395287 w 2371724"/>
              <a:gd name="connsiteY3" fmla="*/ 0 h 2828514"/>
              <a:gd name="connsiteX4" fmla="*/ 988218 w 2371724"/>
              <a:gd name="connsiteY4" fmla="*/ 0 h 2828514"/>
              <a:gd name="connsiteX5" fmla="*/ 2031595 w 2371724"/>
              <a:gd name="connsiteY5" fmla="*/ 0 h 2828514"/>
              <a:gd name="connsiteX6" fmla="*/ 2371724 w 2371724"/>
              <a:gd name="connsiteY6" fmla="*/ 340129 h 2828514"/>
              <a:gd name="connsiteX7" fmla="*/ 2371724 w 2371724"/>
              <a:gd name="connsiteY7" fmla="*/ 1190427 h 2828514"/>
              <a:gd name="connsiteX8" fmla="*/ 2371724 w 2371724"/>
              <a:gd name="connsiteY8" fmla="*/ 1190427 h 2828514"/>
              <a:gd name="connsiteX9" fmla="*/ 2371724 w 2371724"/>
              <a:gd name="connsiteY9" fmla="*/ 1700610 h 2828514"/>
              <a:gd name="connsiteX10" fmla="*/ 2371724 w 2371724"/>
              <a:gd name="connsiteY10" fmla="*/ 1700603 h 2828514"/>
              <a:gd name="connsiteX11" fmla="*/ 2031595 w 2371724"/>
              <a:gd name="connsiteY11" fmla="*/ 2040732 h 2828514"/>
              <a:gd name="connsiteX12" fmla="*/ 988218 w 2371724"/>
              <a:gd name="connsiteY12" fmla="*/ 2040732 h 2828514"/>
              <a:gd name="connsiteX13" fmla="*/ 597692 w 2371724"/>
              <a:gd name="connsiteY13" fmla="*/ 2776537 h 2828514"/>
              <a:gd name="connsiteX14" fmla="*/ 441715 w 2371724"/>
              <a:gd name="connsiteY14" fmla="*/ 2736371 h 2828514"/>
              <a:gd name="connsiteX15" fmla="*/ 438149 w 2371724"/>
              <a:gd name="connsiteY15" fmla="*/ 2040732 h 2828514"/>
              <a:gd name="connsiteX16" fmla="*/ 340129 w 2371724"/>
              <a:gd name="connsiteY16" fmla="*/ 2040732 h 2828514"/>
              <a:gd name="connsiteX17" fmla="*/ 0 w 2371724"/>
              <a:gd name="connsiteY17" fmla="*/ 1700603 h 2828514"/>
              <a:gd name="connsiteX18" fmla="*/ 0 w 2371724"/>
              <a:gd name="connsiteY18" fmla="*/ 1700610 h 2828514"/>
              <a:gd name="connsiteX19" fmla="*/ 0 w 2371724"/>
              <a:gd name="connsiteY19" fmla="*/ 1190427 h 2828514"/>
              <a:gd name="connsiteX20" fmla="*/ 0 w 2371724"/>
              <a:gd name="connsiteY20" fmla="*/ 1190427 h 2828514"/>
              <a:gd name="connsiteX21" fmla="*/ 0 w 2371724"/>
              <a:gd name="connsiteY21" fmla="*/ 340129 h 2828514"/>
              <a:gd name="connsiteX0" fmla="*/ 0 w 2371724"/>
              <a:gd name="connsiteY0" fmla="*/ 340129 h 2812645"/>
              <a:gd name="connsiteX1" fmla="*/ 340129 w 2371724"/>
              <a:gd name="connsiteY1" fmla="*/ 0 h 2812645"/>
              <a:gd name="connsiteX2" fmla="*/ 395287 w 2371724"/>
              <a:gd name="connsiteY2" fmla="*/ 0 h 2812645"/>
              <a:gd name="connsiteX3" fmla="*/ 395287 w 2371724"/>
              <a:gd name="connsiteY3" fmla="*/ 0 h 2812645"/>
              <a:gd name="connsiteX4" fmla="*/ 988218 w 2371724"/>
              <a:gd name="connsiteY4" fmla="*/ 0 h 2812645"/>
              <a:gd name="connsiteX5" fmla="*/ 2031595 w 2371724"/>
              <a:gd name="connsiteY5" fmla="*/ 0 h 2812645"/>
              <a:gd name="connsiteX6" fmla="*/ 2371724 w 2371724"/>
              <a:gd name="connsiteY6" fmla="*/ 340129 h 2812645"/>
              <a:gd name="connsiteX7" fmla="*/ 2371724 w 2371724"/>
              <a:gd name="connsiteY7" fmla="*/ 1190427 h 2812645"/>
              <a:gd name="connsiteX8" fmla="*/ 2371724 w 2371724"/>
              <a:gd name="connsiteY8" fmla="*/ 1190427 h 2812645"/>
              <a:gd name="connsiteX9" fmla="*/ 2371724 w 2371724"/>
              <a:gd name="connsiteY9" fmla="*/ 1700610 h 2812645"/>
              <a:gd name="connsiteX10" fmla="*/ 2371724 w 2371724"/>
              <a:gd name="connsiteY10" fmla="*/ 1700603 h 2812645"/>
              <a:gd name="connsiteX11" fmla="*/ 2031595 w 2371724"/>
              <a:gd name="connsiteY11" fmla="*/ 2040732 h 2812645"/>
              <a:gd name="connsiteX12" fmla="*/ 988218 w 2371724"/>
              <a:gd name="connsiteY12" fmla="*/ 2040732 h 2812645"/>
              <a:gd name="connsiteX13" fmla="*/ 597692 w 2371724"/>
              <a:gd name="connsiteY13" fmla="*/ 2776537 h 2812645"/>
              <a:gd name="connsiteX14" fmla="*/ 441715 w 2371724"/>
              <a:gd name="connsiteY14" fmla="*/ 2736371 h 2812645"/>
              <a:gd name="connsiteX15" fmla="*/ 438149 w 2371724"/>
              <a:gd name="connsiteY15" fmla="*/ 2040732 h 2812645"/>
              <a:gd name="connsiteX16" fmla="*/ 340129 w 2371724"/>
              <a:gd name="connsiteY16" fmla="*/ 2040732 h 2812645"/>
              <a:gd name="connsiteX17" fmla="*/ 0 w 2371724"/>
              <a:gd name="connsiteY17" fmla="*/ 1700603 h 2812645"/>
              <a:gd name="connsiteX18" fmla="*/ 0 w 2371724"/>
              <a:gd name="connsiteY18" fmla="*/ 1700610 h 2812645"/>
              <a:gd name="connsiteX19" fmla="*/ 0 w 2371724"/>
              <a:gd name="connsiteY19" fmla="*/ 1190427 h 2812645"/>
              <a:gd name="connsiteX20" fmla="*/ 0 w 2371724"/>
              <a:gd name="connsiteY20" fmla="*/ 1190427 h 2812645"/>
              <a:gd name="connsiteX21" fmla="*/ 0 w 2371724"/>
              <a:gd name="connsiteY21" fmla="*/ 340129 h 28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371724" h="2812645">
                <a:moveTo>
                  <a:pt x="0" y="340129"/>
                </a:moveTo>
                <a:cubicBezTo>
                  <a:pt x="0" y="152281"/>
                  <a:pt x="152281" y="0"/>
                  <a:pt x="340129" y="0"/>
                </a:cubicBezTo>
                <a:lnTo>
                  <a:pt x="395287" y="0"/>
                </a:lnTo>
                <a:lnTo>
                  <a:pt x="395287" y="0"/>
                </a:lnTo>
                <a:lnTo>
                  <a:pt x="988218" y="0"/>
                </a:lnTo>
                <a:lnTo>
                  <a:pt x="2031595" y="0"/>
                </a:lnTo>
                <a:cubicBezTo>
                  <a:pt x="2219443" y="0"/>
                  <a:pt x="2371724" y="152281"/>
                  <a:pt x="2371724" y="340129"/>
                </a:cubicBezTo>
                <a:lnTo>
                  <a:pt x="2371724" y="1190427"/>
                </a:lnTo>
                <a:lnTo>
                  <a:pt x="2371724" y="1190427"/>
                </a:lnTo>
                <a:lnTo>
                  <a:pt x="2371724" y="1700610"/>
                </a:lnTo>
                <a:lnTo>
                  <a:pt x="2371724" y="1700603"/>
                </a:lnTo>
                <a:cubicBezTo>
                  <a:pt x="2371724" y="1888451"/>
                  <a:pt x="2219443" y="2040732"/>
                  <a:pt x="2031595" y="2040732"/>
                </a:cubicBezTo>
                <a:lnTo>
                  <a:pt x="988218" y="2040732"/>
                </a:lnTo>
                <a:lnTo>
                  <a:pt x="597692" y="2776537"/>
                </a:lnTo>
                <a:cubicBezTo>
                  <a:pt x="520896" y="2856759"/>
                  <a:pt x="449255" y="2785186"/>
                  <a:pt x="441715" y="2736371"/>
                </a:cubicBezTo>
                <a:cubicBezTo>
                  <a:pt x="440526" y="2504491"/>
                  <a:pt x="439338" y="2272612"/>
                  <a:pt x="438149" y="2040732"/>
                </a:cubicBezTo>
                <a:lnTo>
                  <a:pt x="340129" y="2040732"/>
                </a:lnTo>
                <a:cubicBezTo>
                  <a:pt x="152281" y="2040732"/>
                  <a:pt x="0" y="1888451"/>
                  <a:pt x="0" y="1700603"/>
                </a:cubicBezTo>
                <a:lnTo>
                  <a:pt x="0" y="1700610"/>
                </a:lnTo>
                <a:lnTo>
                  <a:pt x="0" y="1190427"/>
                </a:lnTo>
                <a:lnTo>
                  <a:pt x="0" y="1190427"/>
                </a:lnTo>
                <a:lnTo>
                  <a:pt x="0" y="340129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252000" tIns="216000" rIns="216000" bIns="1008000" anchor="ctr" anchorCtr="0">
            <a:noAutofit/>
          </a:bodyPr>
          <a:lstStyle>
            <a:lvl1pPr marL="0" indent="0" algn="ctr">
              <a:lnSpc>
                <a:spcPts val="23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579373511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86700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0DD362E-6566-4A4C-9446-C5C320706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38C0318-E922-4FBF-BC63-EFC2384D0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0370EE4-1541-4579-99EA-5538A040B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774824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6B6BF78-8619-4B0D-95AF-01518DECE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A30575C-EDDD-4618-9F80-EA1FAD3E7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BB0F482-9670-450C-B9B4-AD769DB1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9184659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dia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6800" y="471600"/>
            <a:ext cx="7560000" cy="572400"/>
          </a:xfrm>
        </p:spPr>
        <p:txBody>
          <a:bodyPr lIns="0" rIns="0" anchor="t" anchorCtr="0"/>
          <a:lstStyle>
            <a:lvl1pPr algn="l">
              <a:lnSpc>
                <a:spcPct val="100000"/>
              </a:lnSpc>
              <a:defRPr sz="3500">
                <a:solidFill>
                  <a:schemeClr val="tx2"/>
                </a:solidFill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6800" y="1123200"/>
            <a:ext cx="3780000" cy="276999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Titteli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EA621CF-BFD2-442B-80E2-1B046AB8F2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799" y="195171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/>
              <a:t>etunimi.sukunimi@kauppa.fi</a:t>
            </a: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F932F64F-9C3C-4C00-B3D3-5620FF5A64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1512" y="2512570"/>
            <a:ext cx="213281" cy="179367"/>
          </a:xfrm>
          <a:prstGeom prst="rect">
            <a:avLst/>
          </a:prstGeom>
        </p:spPr>
      </p:pic>
      <p:sp>
        <p:nvSpPr>
          <p:cNvPr id="17" name="Kuvan paikkamerkki 16">
            <a:extLst>
              <a:ext uri="{FF2B5EF4-FFF2-40B4-BE49-F238E27FC236}">
                <a16:creationId xmlns:a16="http://schemas.microsoft.com/office/drawing/2014/main" id="{A4E1411B-4655-4C2F-9058-C4F561A286B0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752000" y="1137600"/>
            <a:ext cx="3002400" cy="3002400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13AA0B28-4B02-4F37-9EBA-CD1C473F82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799" y="2470490"/>
            <a:ext cx="3780000" cy="249299"/>
          </a:xfrm>
        </p:spPr>
        <p:txBody>
          <a:bodyPr lIns="0" tIns="0" rIns="0" bIns="0">
            <a:noAutofit/>
          </a:bodyPr>
          <a:lstStyle>
            <a:lvl1pPr marL="22680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/>
              <a:t>@twittertunnus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3A01BE27-381F-40F2-A2EA-87BFBD4ADD48}"/>
              </a:ext>
            </a:extLst>
          </p:cNvPr>
          <p:cNvSpPr txBox="1"/>
          <p:nvPr userDrawn="1"/>
        </p:nvSpPr>
        <p:spPr>
          <a:xfrm>
            <a:off x="766799" y="1407800"/>
            <a:ext cx="3780000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Kaupan liitto</a:t>
            </a:r>
          </a:p>
        </p:txBody>
      </p:sp>
      <p:sp>
        <p:nvSpPr>
          <p:cNvPr id="21" name="Tekstin paikkamerkki 11">
            <a:extLst>
              <a:ext uri="{FF2B5EF4-FFF2-40B4-BE49-F238E27FC236}">
                <a16:creationId xmlns:a16="http://schemas.microsoft.com/office/drawing/2014/main" id="{4950A02A-7313-40D9-9AC3-B109F2967E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6799" y="221625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/>
              <a:t>+358 XX XXX XXXX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72BEF22C-6521-4C99-B0C6-FD75DB9D7D78}"/>
              </a:ext>
            </a:extLst>
          </p:cNvPr>
          <p:cNvSpPr txBox="1"/>
          <p:nvPr userDrawn="1"/>
        </p:nvSpPr>
        <p:spPr>
          <a:xfrm>
            <a:off x="766799" y="2734017"/>
            <a:ext cx="3780000" cy="2492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i-FI"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kauppa.fi</a:t>
            </a:r>
          </a:p>
        </p:txBody>
      </p:sp>
    </p:spTree>
    <p:extLst>
      <p:ext uri="{BB962C8B-B14F-4D97-AF65-F5344CB8AC3E}">
        <p14:creationId xmlns:p14="http://schemas.microsoft.com/office/powerpoint/2010/main" val="4005068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kuv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iruutu 12">
            <a:extLst>
              <a:ext uri="{FF2B5EF4-FFF2-40B4-BE49-F238E27FC236}">
                <a16:creationId xmlns:a16="http://schemas.microsoft.com/office/drawing/2014/main" id="{724DE34E-539A-429F-ACF4-9A581928F35E}"/>
              </a:ext>
            </a:extLst>
          </p:cNvPr>
          <p:cNvSpPr txBox="1"/>
          <p:nvPr userDrawn="1"/>
        </p:nvSpPr>
        <p:spPr>
          <a:xfrm>
            <a:off x="1144800" y="903600"/>
            <a:ext cx="6858000" cy="9464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7200"/>
              </a:lnSpc>
            </a:pPr>
            <a:r>
              <a:rPr lang="fi-FI" sz="7500" b="1">
                <a:solidFill>
                  <a:schemeClr val="bg1"/>
                </a:solidFill>
                <a:latin typeface="+mj-lt"/>
              </a:rPr>
              <a:t>Kiitos!</a:t>
            </a: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036AFC91-46D4-4BF4-B262-87DC0123F1ED}"/>
              </a:ext>
            </a:extLst>
          </p:cNvPr>
          <p:cNvGrpSpPr/>
          <p:nvPr userDrawn="1"/>
        </p:nvGrpSpPr>
        <p:grpSpPr>
          <a:xfrm>
            <a:off x="1144800" y="1976400"/>
            <a:ext cx="6858000" cy="1670400"/>
            <a:chOff x="1144800" y="2664084"/>
            <a:chExt cx="6858000" cy="1670400"/>
          </a:xfrm>
        </p:grpSpPr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1144800" y="2664084"/>
              <a:ext cx="6858000" cy="16704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900"/>
                </a:lnSpc>
              </a:pPr>
              <a:r>
                <a:rPr lang="fi-FI" sz="1400" b="1">
                  <a:solidFill>
                    <a:schemeClr val="bg1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bg1"/>
                  </a:solidFill>
                  <a:latin typeface="+mn-lt"/>
                </a:rPr>
                <a:t>Eteläranta 10</a:t>
              </a:r>
              <a:br>
                <a:rPr lang="fi-FI" sz="1400" b="1">
                  <a:solidFill>
                    <a:schemeClr val="bg1"/>
                  </a:solidFill>
                  <a:latin typeface="+mn-lt"/>
                </a:rPr>
              </a:br>
              <a:r>
                <a:rPr lang="fi-FI" sz="1400" b="1">
                  <a:solidFill>
                    <a:schemeClr val="bg1"/>
                  </a:solidFill>
                  <a:latin typeface="+mn-lt"/>
                </a:rPr>
                <a:t>00131 Helsinki</a:t>
              </a:r>
              <a:br>
                <a:rPr lang="fi-FI" sz="1600" b="1">
                  <a:solidFill>
                    <a:schemeClr val="bg1"/>
                  </a:solidFill>
                  <a:latin typeface="+mn-lt"/>
                </a:rPr>
              </a:br>
              <a:br>
                <a:rPr lang="fi-FI" sz="1600" b="1">
                  <a:solidFill>
                    <a:schemeClr val="bg1"/>
                  </a:solidFill>
                  <a:latin typeface="+mn-lt"/>
                </a:rPr>
              </a:br>
              <a:r>
                <a:rPr lang="fi-FI" sz="1400" b="0">
                  <a:solidFill>
                    <a:schemeClr val="bg1"/>
                  </a:solidFill>
                  <a:latin typeface="+mn-lt"/>
                </a:rPr>
                <a:t>kauppa@kauppa.fi</a:t>
              </a:r>
              <a:br>
                <a:rPr lang="fi-FI" sz="1400" b="0">
                  <a:solidFill>
                    <a:schemeClr val="bg1"/>
                  </a:solidFill>
                  <a:latin typeface="+mn-lt"/>
                </a:rPr>
              </a:br>
              <a:r>
                <a:rPr lang="fi-FI" sz="1400" b="0">
                  <a:solidFill>
                    <a:schemeClr val="bg1"/>
                  </a:solidFill>
                  <a:latin typeface="+mn-lt"/>
                </a:rPr>
                <a:t>     @kauppafi</a:t>
              </a:r>
            </a:p>
            <a:p>
              <a:pPr algn="ctr">
                <a:lnSpc>
                  <a:spcPts val="1900"/>
                </a:lnSpc>
              </a:pPr>
              <a:r>
                <a:rPr lang="fi-FI" sz="1400" b="0">
                  <a:solidFill>
                    <a:schemeClr val="bg1"/>
                  </a:solidFill>
                  <a:latin typeface="+mn-lt"/>
                </a:rPr>
                <a:t>kauppa.fi</a:t>
              </a:r>
            </a:p>
          </p:txBody>
        </p:sp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6B701CFF-9EEA-4FA0-9C57-F8BD013D7C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097372" y="3758618"/>
              <a:ext cx="157649" cy="132581"/>
            </a:xfrm>
            <a:prstGeom prst="rect">
              <a:avLst/>
            </a:prstGeom>
          </p:spPr>
        </p:pic>
      </p:grpSp>
      <p:pic>
        <p:nvPicPr>
          <p:cNvPr id="5" name="Picture 5">
            <a:extLst>
              <a:ext uri="{FF2B5EF4-FFF2-40B4-BE49-F238E27FC236}">
                <a16:creationId xmlns:a16="http://schemas.microsoft.com/office/drawing/2014/main" id="{300604CE-957F-4601-BDC8-1E8393B3CB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02090" y="3761908"/>
            <a:ext cx="739819" cy="8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7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)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yhmä 1">
            <a:extLst>
              <a:ext uri="{FF2B5EF4-FFF2-40B4-BE49-F238E27FC236}">
                <a16:creationId xmlns:a16="http://schemas.microsoft.com/office/drawing/2014/main" id="{A2A88368-81E2-4997-945A-F03233D9110B}"/>
              </a:ext>
            </a:extLst>
          </p:cNvPr>
          <p:cNvGrpSpPr/>
          <p:nvPr userDrawn="1"/>
        </p:nvGrpSpPr>
        <p:grpSpPr>
          <a:xfrm>
            <a:off x="599616" y="1220400"/>
            <a:ext cx="7920000" cy="1839077"/>
            <a:chOff x="723600" y="1220400"/>
            <a:chExt cx="7920000" cy="1839077"/>
          </a:xfrm>
        </p:grpSpPr>
        <p:sp>
          <p:nvSpPr>
            <p:cNvPr id="13" name="Tekstiruutu 12">
              <a:extLst>
                <a:ext uri="{FF2B5EF4-FFF2-40B4-BE49-F238E27FC236}">
                  <a16:creationId xmlns:a16="http://schemas.microsoft.com/office/drawing/2014/main" id="{724DE34E-539A-429F-ACF4-9A581928F35E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>
                  <a:solidFill>
                    <a:schemeClr val="tx2"/>
                  </a:solidFill>
                  <a:latin typeface="+mn-lt"/>
                </a:rPr>
              </a:br>
              <a:r>
                <a:rPr lang="fi-FI" sz="1400" b="1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3" name="Picture 8">
              <a:extLst>
                <a:ext uri="{FF2B5EF4-FFF2-40B4-BE49-F238E27FC236}">
                  <a16:creationId xmlns:a16="http://schemas.microsoft.com/office/drawing/2014/main" id="{484345BC-C81D-469C-94E1-B322D345AF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8336058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7">
            <a:extLst>
              <a:ext uri="{FF2B5EF4-FFF2-40B4-BE49-F238E27FC236}">
                <a16:creationId xmlns:a16="http://schemas.microsoft.com/office/drawing/2014/main" id="{789F152F-AA3F-4267-B2E7-9DC4ADC7F1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4185" y="3924000"/>
            <a:ext cx="206675" cy="173811"/>
          </a:xfrm>
          <a:prstGeom prst="rect">
            <a:avLst/>
          </a:prstGeom>
        </p:spPr>
      </p:pic>
      <p:grpSp>
        <p:nvGrpSpPr>
          <p:cNvPr id="10" name="Ryhmä 9">
            <a:extLst>
              <a:ext uri="{FF2B5EF4-FFF2-40B4-BE49-F238E27FC236}">
                <a16:creationId xmlns:a16="http://schemas.microsoft.com/office/drawing/2014/main" id="{A11F32D7-51A3-4753-95DB-D2AB0A4F53DC}"/>
              </a:ext>
            </a:extLst>
          </p:cNvPr>
          <p:cNvGrpSpPr/>
          <p:nvPr userDrawn="1"/>
        </p:nvGrpSpPr>
        <p:grpSpPr>
          <a:xfrm>
            <a:off x="612000" y="1652211"/>
            <a:ext cx="7920000" cy="1839077"/>
            <a:chOff x="723600" y="1220400"/>
            <a:chExt cx="7920000" cy="1839077"/>
          </a:xfrm>
        </p:grpSpPr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4F538CF3-EA9F-4001-9164-3509346A7DC5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AC1B2E62-D72D-43A9-B579-E1B9E76E6B53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>
                  <a:solidFill>
                    <a:schemeClr val="tx2"/>
                  </a:solidFill>
                  <a:latin typeface="+mn-lt"/>
                </a:rPr>
              </a:br>
              <a:r>
                <a:rPr lang="fi-FI" sz="1400" b="1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BBC55945-0CDE-4567-BD6C-C923AC3E98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3866050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A5FD1D-0B1D-49F7-9A0B-E0769F9B63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6344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73D42-6CAD-4236-8F7B-C9B1875CAA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949581478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267227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06248-F363-4A4B-AAD8-684DCEFABB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18226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5B954F-A68A-43C7-A296-2EBD2E30B3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759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A0E46-6C0D-4B2B-B57F-2F42599FBA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51038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EDB0CC-4661-45D2-A8B9-BB2793AE79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94848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61254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E6A80-0BEB-49F5-815F-F8C53208A3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86519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070D5-1568-4FDB-8044-C59325D0C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8648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973F0A-302A-47E4-B121-3BF6B0CEA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DF41EC-D36A-4FDB-8332-33525D620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EC9829-8559-42C7-BF19-C37D7AB321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0" y="4680000"/>
            <a:ext cx="9360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11.1.2024</a:t>
            </a:r>
            <a:endParaRPr lang="fi-FI" sz="80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4B6ED4-9B4A-48FB-87D6-32EB71D42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4000" y="4680000"/>
            <a:ext cx="26856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 </a:t>
            </a:r>
            <a:endParaRPr lang="fi-FI" sz="80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87F977-9A74-43DD-AF7E-06EFD811C9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13600" y="4680000"/>
            <a:ext cx="7488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91F18-F888-40AB-A1D6-2E1777E6306C}" type="slidenum">
              <a:rPr lang="fi-FI" smtClean="0"/>
              <a:pPr/>
              <a:t>‹#›</a:t>
            </a:fld>
            <a:endParaRPr lang="fi-FI" sz="800"/>
          </a:p>
        </p:txBody>
      </p:sp>
      <p:pic>
        <p:nvPicPr>
          <p:cNvPr id="13" name="Picture 11">
            <a:extLst>
              <a:ext uri="{FF2B5EF4-FFF2-40B4-BE49-F238E27FC236}">
                <a16:creationId xmlns:a16="http://schemas.microsoft.com/office/drawing/2014/main" id="{33C8F8E3-C2AA-4B26-9A85-6DDA5914745D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325497" y="4537937"/>
            <a:ext cx="1385888" cy="396946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A07D5383-BF14-B66B-D4A5-7403C84DCC9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051800" y="63500"/>
            <a:ext cx="10541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i-FI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Luottamuksellinen</a:t>
            </a:r>
          </a:p>
        </p:txBody>
      </p:sp>
    </p:spTree>
    <p:extLst>
      <p:ext uri="{BB962C8B-B14F-4D97-AF65-F5344CB8AC3E}">
        <p14:creationId xmlns:p14="http://schemas.microsoft.com/office/powerpoint/2010/main" val="1741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6" r:id="rId5"/>
    <p:sldLayoutId id="2147483672" r:id="rId6"/>
    <p:sldLayoutId id="2147483678" r:id="rId7"/>
    <p:sldLayoutId id="2147483680" r:id="rId8"/>
    <p:sldLayoutId id="2147483679" r:id="rId9"/>
    <p:sldLayoutId id="2147483673" r:id="rId10"/>
    <p:sldLayoutId id="2147483674" r:id="rId11"/>
    <p:sldLayoutId id="2147483687" r:id="rId12"/>
    <p:sldLayoutId id="2147483683" r:id="rId13"/>
    <p:sldLayoutId id="2147483684" r:id="rId14"/>
    <p:sldLayoutId id="2147483671" r:id="rId15"/>
    <p:sldLayoutId id="2147483685" r:id="rId16"/>
    <p:sldLayoutId id="2147483681" r:id="rId17"/>
    <p:sldLayoutId id="2147483682" r:id="rId18"/>
    <p:sldLayoutId id="2147483686" r:id="rId19"/>
    <p:sldLayoutId id="2147483676" r:id="rId20"/>
    <p:sldLayoutId id="2147483654" r:id="rId21"/>
    <p:sldLayoutId id="2147483655" r:id="rId22"/>
    <p:sldLayoutId id="2147483675" r:id="rId23"/>
    <p:sldLayoutId id="2147483667" r:id="rId24"/>
    <p:sldLayoutId id="2147483668" r:id="rId25"/>
    <p:sldLayoutId id="2147483669" r:id="rId26"/>
    <p:sldLayoutId id="2147483688" r:id="rId27"/>
    <p:sldLayoutId id="2147483694" r:id="rId28"/>
    <p:sldLayoutId id="2147483690" r:id="rId29"/>
    <p:sldLayoutId id="2147483692" r:id="rId30"/>
    <p:sldLayoutId id="2147483689" r:id="rId31"/>
    <p:sldLayoutId id="2147483695" r:id="rId32"/>
    <p:sldLayoutId id="2147483691" r:id="rId33"/>
    <p:sldLayoutId id="2147483693" r:id="rId34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5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ECAA27-8765-4302-A8C4-4E006D65C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Työvoimakustannukset ja työn tuottavuus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3242E23-8F50-41A4-9E60-A6CC18F105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Kuvioiden data </a:t>
            </a:r>
            <a:r>
              <a:rPr lang="fi-FI"/>
              <a:t>päivitetään kuukausittain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CB39488-0607-7ACC-9BE1-36F5A264F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1</a:t>
            </a:fld>
            <a:endParaRPr lang="fi-FI" sz="80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BA601B2-8066-5D7E-6B04-2645F2B08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229945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77C663-0EA8-7A4C-9306-F32CC6DC1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Työvoimakustannus suhteessa panokseen, 2015=100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B9F9B8B-FB4B-7EF8-9FB4-9B7A8B937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4BF5694-B2FE-C422-831F-697CA04B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2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2B7B2EC3-D67E-47C2-E60F-FDB83890C4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4425408"/>
              </p:ext>
            </p:extLst>
          </p:nvPr>
        </p:nvGraphicFramePr>
        <p:xfrm>
          <a:off x="1468438" y="1022350"/>
          <a:ext cx="6207125" cy="310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6206887" imgH="3100577" progId="Mbnd.mbnd">
                  <p:embed/>
                </p:oleObj>
              </mc:Choice>
              <mc:Fallback>
                <p:oleObj name="Macrobond document" r:id="rId2" imgW="6206887" imgH="3100577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2B7B2EC3-D67E-47C2-E60F-FDB83890C4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68438" y="1022350"/>
                        <a:ext cx="6207125" cy="3100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3724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D8B06C-7053-6D07-3465-96647DB34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Työn tuottavuus, 2015=100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9BF92A8-BED5-CFA4-2F7F-E9C286005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FD94D47-BA63-F4E8-BF5A-5DB7ACA4C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3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2EBF3F7A-B2B2-D8DD-8F25-612D8DFA9F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272884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2EBF3F7A-B2B2-D8DD-8F25-612D8DFA9F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5475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B28F2DC-2F3B-2D88-5014-F0D7A2F63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Reaalinen työn tuottavuuden kehitys työtuntia kohden, koko kauppa G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D3C2A73-E2FE-BA10-52F2-A46D0136D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CA292CE-87AA-8AE8-B120-9B8B661CA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4</a:t>
            </a:fld>
            <a:endParaRPr lang="fi-FI"/>
          </a:p>
        </p:txBody>
      </p:sp>
      <p:graphicFrame>
        <p:nvGraphicFramePr>
          <p:cNvPr id="5" name="Objekti 4">
            <a:extLst>
              <a:ext uri="{FF2B5EF4-FFF2-40B4-BE49-F238E27FC236}">
                <a16:creationId xmlns:a16="http://schemas.microsoft.com/office/drawing/2014/main" id="{957DF6A3-7A79-980E-08A1-C742B610D5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1057426"/>
              </p:ext>
            </p:extLst>
          </p:nvPr>
        </p:nvGraphicFramePr>
        <p:xfrm>
          <a:off x="1231900" y="1073150"/>
          <a:ext cx="5676900" cy="364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6684367" imgH="4293357" progId="Mbnd.mbnd">
                  <p:embed/>
                </p:oleObj>
              </mc:Choice>
              <mc:Fallback>
                <p:oleObj name="Macrobond document" r:id="rId2" imgW="6684367" imgH="4293357" progId="Mbnd.mbnd">
                  <p:embed/>
                  <p:pic>
                    <p:nvPicPr>
                      <p:cNvPr id="5" name="Objekti 4">
                        <a:extLst>
                          <a:ext uri="{FF2B5EF4-FFF2-40B4-BE49-F238E27FC236}">
                            <a16:creationId xmlns:a16="http://schemas.microsoft.com/office/drawing/2014/main" id="{957DF6A3-7A79-980E-08A1-C742B610D5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31900" y="1073150"/>
                        <a:ext cx="5676900" cy="3644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6326423"/>
      </p:ext>
    </p:extLst>
  </p:cSld>
  <p:clrMapOvr>
    <a:masterClrMapping/>
  </p:clrMapOvr>
</p:sld>
</file>

<file path=ppt/theme/theme1.xml><?xml version="1.0" encoding="utf-8"?>
<a:theme xmlns:a="http://schemas.openxmlformats.org/drawingml/2006/main" name="KL-teema">
  <a:themeElements>
    <a:clrScheme name="KL">
      <a:dk1>
        <a:sysClr val="windowText" lastClr="000000"/>
      </a:dk1>
      <a:lt1>
        <a:sysClr val="window" lastClr="FFFFFF"/>
      </a:lt1>
      <a:dk2>
        <a:srgbClr val="3A515F"/>
      </a:dk2>
      <a:lt2>
        <a:srgbClr val="E9E8E2"/>
      </a:lt2>
      <a:accent1>
        <a:srgbClr val="9D0C13"/>
      </a:accent1>
      <a:accent2>
        <a:srgbClr val="3A515F"/>
      </a:accent2>
      <a:accent3>
        <a:srgbClr val="8ED3F4"/>
      </a:accent3>
      <a:accent4>
        <a:srgbClr val="9BAB00"/>
      </a:accent4>
      <a:accent5>
        <a:srgbClr val="DDDD9F"/>
      </a:accent5>
      <a:accent6>
        <a:srgbClr val="F7E100"/>
      </a:accent6>
      <a:hlink>
        <a:srgbClr val="0563C1"/>
      </a:hlink>
      <a:folHlink>
        <a:srgbClr val="954F72"/>
      </a:folHlink>
    </a:clrScheme>
    <a:fontScheme name="KL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-vaakaesitys.potx" id="{D9689FD8-ECBB-47C6-8FB6-DE4AA7117305}" vid="{7854EAE9-450B-4FB5-8BE4-48C38F40A88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Kameleon>
  <henkilotietoja>Ei</henkilotietoja>
  <taydenne/>
  <tyyppi>Esitys</tyyppi>
  <paivays>2023-10-18</paivays>
  <tekija/>
  <otsikko/>
</Kameleon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A800A5D7D6AB54E9FD9AC6D6F69B608" ma:contentTypeVersion="15" ma:contentTypeDescription="Luo uusi asiakirja." ma:contentTypeScope="" ma:versionID="317e0ea69236fd2fc99adf239d474a34">
  <xsd:schema xmlns:xsd="http://www.w3.org/2001/XMLSchema" xmlns:xs="http://www.w3.org/2001/XMLSchema" xmlns:p="http://schemas.microsoft.com/office/2006/metadata/properties" xmlns:ns2="3ac51bb7-8448-4a30-bc6f-1f13f1cb1178" xmlns:ns3="4bd33ff3-82dc-46e3-8e2f-044c93593367" targetNamespace="http://schemas.microsoft.com/office/2006/metadata/properties" ma:root="true" ma:fieldsID="e48960dccb225393642dd0ee9fd8cf5b" ns2:_="" ns3:_="">
    <xsd:import namespace="3ac51bb7-8448-4a30-bc6f-1f13f1cb1178"/>
    <xsd:import namespace="4bd33ff3-82dc-46e3-8e2f-044c9359336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51bb7-8448-4a30-bc6f-1f13f1cb117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5e697c6-605d-4cf0-84b3-072def50785b}" ma:internalName="TaxCatchAll" ma:showField="CatchAllData" ma:web="3ac51bb7-8448-4a30-bc6f-1f13f1cb11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33ff3-82dc-46e3-8e2f-044c9359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cea6bf74-2657-41d8-ba99-1babe46913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d33ff3-82dc-46e3-8e2f-044c93593367">
      <Terms xmlns="http://schemas.microsoft.com/office/infopath/2007/PartnerControls"/>
    </lcf76f155ced4ddcb4097134ff3c332f>
    <TaxCatchAll xmlns="3ac51bb7-8448-4a30-bc6f-1f13f1cb1178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F6BF8B-B177-4781-B97F-D244E78E2139}">
  <ds:schemaRefs/>
</ds:datastoreItem>
</file>

<file path=customXml/itemProps2.xml><?xml version="1.0" encoding="utf-8"?>
<ds:datastoreItem xmlns:ds="http://schemas.openxmlformats.org/officeDocument/2006/customXml" ds:itemID="{C1C8B18D-99ED-4158-AF9D-2F8C9EF9298F}">
  <ds:schemaRefs>
    <ds:schemaRef ds:uri="3ac51bb7-8448-4a30-bc6f-1f13f1cb1178"/>
    <ds:schemaRef ds:uri="4bd33ff3-82dc-46e3-8e2f-044c9359336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A3C3143-4FC1-4905-9515-A07D5D99DA33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4bd33ff3-82dc-46e3-8e2f-044c93593367"/>
    <ds:schemaRef ds:uri="http://purl.org/dc/terms/"/>
    <ds:schemaRef ds:uri="http://schemas.openxmlformats.org/package/2006/metadata/core-properties"/>
    <ds:schemaRef ds:uri="http://www.w3.org/XML/1998/namespace"/>
    <ds:schemaRef ds:uri="http://purl.org/dc/elements/1.1/"/>
    <ds:schemaRef ds:uri="3ac51bb7-8448-4a30-bc6f-1f13f1cb1178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597CAD47-95DE-4D1D-960F-C9DBA28969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220015a-7bb9-4da9-9898-09cb97e9e0d6}" enabled="1" method="Standard" siteId="{b8507232-19fc-4b8a-a295-4838901604a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KL-vaakaesitys</Template>
  <TotalTime>1694</TotalTime>
  <Words>35</Words>
  <Application>Microsoft Office PowerPoint</Application>
  <PresentationFormat>Näytössä katseltava esitys (16:9)</PresentationFormat>
  <Paragraphs>13</Paragraphs>
  <Slides>4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KL-teema</vt:lpstr>
      <vt:lpstr>Macrobond document</vt:lpstr>
      <vt:lpstr>Työvoimakustannukset ja työn tuottavuus</vt:lpstr>
      <vt:lpstr>Työvoimakustannus suhteessa panokseen, 2015=100</vt:lpstr>
      <vt:lpstr>Työn tuottavuus, 2015=100</vt:lpstr>
      <vt:lpstr>Reaalinen työn tuottavuuden kehitys työtuntia kohden, koko kauppa 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Työvoimakustannukset ja työn tuottavuus</dc:title>
  <dc:creator/>
  <cp:keywords/>
  <cp:lastModifiedBy>Heidi Lauttamäki</cp:lastModifiedBy>
  <cp:revision>2</cp:revision>
  <dcterms:created xsi:type="dcterms:W3CDTF">2023-10-18T13:21:15Z</dcterms:created>
  <dcterms:modified xsi:type="dcterms:W3CDTF">2026-10-12T06:26:39Z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562.25.01.204</vt:lpwstr>
  </property>
  <property fmtid="{D5CDD505-2E9C-101B-9397-08002B2CF9AE}" pid="3" name="ContentTypeId">
    <vt:lpwstr>0x0101001A800A5D7D6AB54E9FD9AC6D6F69B608</vt:lpwstr>
  </property>
  <property fmtid="{D5CDD505-2E9C-101B-9397-08002B2CF9AE}" pid="4" name="dvSaved">
    <vt:lpwstr>0</vt:lpwstr>
  </property>
  <property fmtid="{D5CDD505-2E9C-101B-9397-08002B2CF9AE}" pid="5" name="dvLanguage">
    <vt:lpwstr>1035</vt:lpwstr>
  </property>
  <property fmtid="{D5CDD505-2E9C-101B-9397-08002B2CF9AE}" pid="6" name="dvTemplate">
    <vt:lpwstr>KL-vaakaesitys.potx</vt:lpwstr>
  </property>
  <property fmtid="{D5CDD505-2E9C-101B-9397-08002B2CF9AE}" pid="7" name="dvDefinition">
    <vt:lpwstr>23 (dd_default-KL-031654213457.xml)</vt:lpwstr>
  </property>
  <property fmtid="{D5CDD505-2E9C-101B-9397-08002B2CF9AE}" pid="8" name="dvDefinitionID">
    <vt:lpwstr>23</vt:lpwstr>
  </property>
  <property fmtid="{D5CDD505-2E9C-101B-9397-08002B2CF9AE}" pid="9" name="dvContentFile">
    <vt:lpwstr>dd_default-KL-031654213457.xml</vt:lpwstr>
  </property>
  <property fmtid="{D5CDD505-2E9C-101B-9397-08002B2CF9AE}" pid="10" name="dvGlobalVerID">
    <vt:lpwstr>562.90.01.208</vt:lpwstr>
  </property>
  <property fmtid="{D5CDD505-2E9C-101B-9397-08002B2CF9AE}" pid="11" name="dvDefinitionVersion">
    <vt:lpwstr>1.0 / 15.12.2020</vt:lpwstr>
  </property>
  <property fmtid="{D5CDD505-2E9C-101B-9397-08002B2CF9AE}" pid="12" name="filename">
    <vt:lpwstr>0</vt:lpwstr>
  </property>
  <property fmtid="{D5CDD505-2E9C-101B-9397-08002B2CF9AE}" pid="13" name="filenameandpath">
    <vt:lpwstr>0</vt:lpwstr>
  </property>
  <property fmtid="{D5CDD505-2E9C-101B-9397-08002B2CF9AE}" pid="14" name="dvPagenumberExist">
    <vt:lpwstr>1</vt:lpwstr>
  </property>
  <property fmtid="{D5CDD505-2E9C-101B-9397-08002B2CF9AE}" pid="15" name="dvAuthorExist">
    <vt:lpwstr>1</vt:lpwstr>
  </property>
  <property fmtid="{D5CDD505-2E9C-101B-9397-08002B2CF9AE}" pid="16" name="dvDateExist">
    <vt:lpwstr>0</vt:lpwstr>
  </property>
  <property fmtid="{D5CDD505-2E9C-101B-9397-08002B2CF9AE}" pid="17" name="dvCategory">
    <vt:lpwstr>4</vt:lpwstr>
  </property>
  <property fmtid="{D5CDD505-2E9C-101B-9397-08002B2CF9AE}" pid="18" name="dvCategory_2">
    <vt:lpwstr>0</vt:lpwstr>
  </property>
  <property fmtid="{D5CDD505-2E9C-101B-9397-08002B2CF9AE}" pid="19" name="dvEnableVismaSignature">
    <vt:lpwstr>0</vt:lpwstr>
  </property>
  <property fmtid="{D5CDD505-2E9C-101B-9397-08002B2CF9AE}" pid="20" name="dvDocumentManagement">
    <vt:lpwstr>0</vt:lpwstr>
  </property>
  <property fmtid="{D5CDD505-2E9C-101B-9397-08002B2CF9AE}" pid="21" name="dvUsed">
    <vt:lpwstr>1</vt:lpwstr>
  </property>
  <property fmtid="{D5CDD505-2E9C-101B-9397-08002B2CF9AE}" pid="22" name="dvCompany">
    <vt:lpwstr>KALI</vt:lpwstr>
  </property>
  <property fmtid="{D5CDD505-2E9C-101B-9397-08002B2CF9AE}" pid="23" name="dvSite">
    <vt:lpwstr>Helsinki</vt:lpwstr>
  </property>
  <property fmtid="{D5CDD505-2E9C-101B-9397-08002B2CF9AE}" pid="24" name="dvNumbering">
    <vt:lpwstr>0</vt:lpwstr>
  </property>
  <property fmtid="{D5CDD505-2E9C-101B-9397-08002B2CF9AE}" pid="25" name="dvDUname">
    <vt:lpwstr/>
  </property>
  <property fmtid="{D5CDD505-2E9C-101B-9397-08002B2CF9AE}" pid="26" name="dvDUdepartment">
    <vt:lpwstr/>
  </property>
  <property fmtid="{D5CDD505-2E9C-101B-9397-08002B2CF9AE}" pid="27" name="dvLogoExist">
    <vt:lpwstr>0</vt:lpwstr>
  </property>
  <property fmtid="{D5CDD505-2E9C-101B-9397-08002B2CF9AE}" pid="28" name="dvCurrentlogo">
    <vt:lpwstr>KL_logo_Fi.jpg</vt:lpwstr>
  </property>
  <property fmtid="{D5CDD505-2E9C-101B-9397-08002B2CF9AE}" pid="29" name="dvCurrentlogoAlternativeText">
    <vt:lpwstr>Kaupan liiton logo</vt:lpwstr>
  </property>
  <property fmtid="{D5CDD505-2E9C-101B-9397-08002B2CF9AE}" pid="30" name="dvCurrentlogoAlternativeTextDecoration">
    <vt:lpwstr>0</vt:lpwstr>
  </property>
  <property fmtid="{D5CDD505-2E9C-101B-9397-08002B2CF9AE}" pid="31" name="henkilotietoja">
    <vt:lpwstr>Ei</vt:lpwstr>
  </property>
  <property fmtid="{D5CDD505-2E9C-101B-9397-08002B2CF9AE}" pid="32" name="taydenne">
    <vt:lpwstr/>
  </property>
  <property fmtid="{D5CDD505-2E9C-101B-9397-08002B2CF9AE}" pid="33" name="tyyppi">
    <vt:lpwstr>Esitys</vt:lpwstr>
  </property>
  <property fmtid="{D5CDD505-2E9C-101B-9397-08002B2CF9AE}" pid="34" name="paivays">
    <vt:filetime>2023-10-17T21:00:00Z</vt:filetime>
  </property>
  <property fmtid="{D5CDD505-2E9C-101B-9397-08002B2CF9AE}" pid="35" name="tekija">
    <vt:lpwstr/>
  </property>
  <property fmtid="{D5CDD505-2E9C-101B-9397-08002B2CF9AE}" pid="36" name="otsikko">
    <vt:lpwstr/>
  </property>
  <property fmtid="{D5CDD505-2E9C-101B-9397-08002B2CF9AE}" pid="37" name="ClassificationContentMarkingHeaderLocations">
    <vt:lpwstr>KL-teema:8</vt:lpwstr>
  </property>
  <property fmtid="{D5CDD505-2E9C-101B-9397-08002B2CF9AE}" pid="38" name="ClassificationContentMarkingHeaderText">
    <vt:lpwstr>Luottamuksellinen</vt:lpwstr>
  </property>
</Properties>
</file>