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EBA51-E387-45C9-8318-4E8EBEFDB7F2}" v="6" dt="2025-05-12T10:45:08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28.618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93C58BC-CFD9-4298-BF68-368117C3B1CF}" dt="2024-08-06T06:26:29.52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5-06T12:33:39.152" v="330"/>
      <pc:docMkLst>
        <pc:docMk/>
      </pc:docMkLst>
      <pc:sldChg chg="modSp">
        <pc:chgData name="Heidi Lauttamäki" userId="cb42d338-2c30-4157-8ccb-e4b9f5027b7b" providerId="ADAL" clId="{44130034-88E3-4D37-8467-56E70C21753D}" dt="2025-05-06T12:33:37.303" v="328"/>
        <pc:sldMkLst>
          <pc:docMk/>
          <pc:sldMk cId="1133724649" sldId="258"/>
        </pc:sldMkLst>
        <pc:graphicFrameChg chg="mod">
          <ac:chgData name="Heidi Lauttamäki" userId="cb42d338-2c30-4157-8ccb-e4b9f5027b7b" providerId="ADAL" clId="{44130034-88E3-4D37-8467-56E70C21753D}" dt="2025-05-06T12:33:37.303" v="328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44130034-88E3-4D37-8467-56E70C21753D}" dt="2025-05-06T12:33:38.684" v="329"/>
        <pc:sldMkLst>
          <pc:docMk/>
          <pc:sldMk cId="3525475830" sldId="259"/>
        </pc:sldMkLst>
        <pc:graphicFrameChg chg="mod">
          <ac:chgData name="Heidi Lauttamäki" userId="cb42d338-2c30-4157-8ccb-e4b9f5027b7b" providerId="ADAL" clId="{44130034-88E3-4D37-8467-56E70C21753D}" dt="2025-05-06T12:33:38.684" v="329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</pc:sldChg>
      <pc:sldChg chg="addSp modSp new mod">
        <pc:chgData name="Heidi Lauttamäki" userId="cb42d338-2c30-4157-8ccb-e4b9f5027b7b" providerId="ADAL" clId="{44130034-88E3-4D37-8467-56E70C21753D}" dt="2025-05-06T12:33:39.152" v="330"/>
        <pc:sldMkLst>
          <pc:docMk/>
          <pc:sldMk cId="896326423" sldId="267"/>
        </pc:sldMkLst>
        <pc:spChg chg="mod">
          <ac:chgData name="Heidi Lauttamäki" userId="cb42d338-2c30-4157-8ccb-e4b9f5027b7b" providerId="ADAL" clId="{44130034-88E3-4D37-8467-56E70C21753D}" dt="2025-02-18T12:51:36.001" v="308"/>
          <ac:spMkLst>
            <pc:docMk/>
            <pc:sldMk cId="896326423" sldId="267"/>
            <ac:spMk id="2" creationId="{FB28F2DC-2F3B-2D88-5014-F0D7A2F63094}"/>
          </ac:spMkLst>
        </pc:spChg>
        <pc:graphicFrameChg chg="add mod">
          <ac:chgData name="Heidi Lauttamäki" userId="cb42d338-2c30-4157-8ccb-e4b9f5027b7b" providerId="ADAL" clId="{44130034-88E3-4D37-8467-56E70C21753D}" dt="2025-05-06T12:33:39.152" v="330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  <pc:sldChg chg="modSp">
        <pc:chgData name="Heidi Lauttamäki" userId="cb42d338-2c30-4157-8ccb-e4b9f5027b7b" providerId="ADAL" clId="{AB656249-AF9F-494D-84CE-2DD7F07C557C}" dt="2024-09-03T06:25:18.505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AB656249-AF9F-494D-84CE-2DD7F07C557C}" dt="2024-09-03T06:25:19.216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AB656249-AF9F-494D-84CE-2DD7F07C557C}" dt="2024-09-03T06:25:20.039" v="2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  <pc:sldChg chg="modSp">
        <pc:chgData name="Heidi Lauttamäki" userId="cb42d338-2c30-4157-8ccb-e4b9f5027b7b" providerId="ADAL" clId="{818295A7-6289-4643-A2EC-E3EA5E5CDCE9}" dt="2024-03-05T05:54:28.240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18295A7-6289-4643-A2EC-E3EA5E5CDCE9}" dt="2024-03-05T05:54:29.043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18295A7-6289-4643-A2EC-E3EA5E5CDCE9}" dt="2024-03-05T05:54:29.660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  <pc:sldChg chg="modSp">
        <pc:chgData name="Heidi Lauttamäki" userId="cb42d338-2c30-4157-8ccb-e4b9f5027b7b" providerId="ADAL" clId="{F2D4F412-433C-4064-8C41-8EFE730D1438}" dt="2024-04-08T08:28:35.412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F2D4F412-433C-4064-8C41-8EFE730D1438}" dt="2024-04-08T08:28:35.8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F2D4F412-433C-4064-8C41-8EFE730D1438}" dt="2024-04-08T08:28:36.382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29EBA51-E387-45C9-8318-4E8EBEFDB7F2}"/>
    <pc:docChg chg="modSld">
      <pc:chgData name="Heidi Lauttamäki" userId="cb42d338-2c30-4157-8ccb-e4b9f5027b7b" providerId="ADAL" clId="{729EBA51-E387-45C9-8318-4E8EBEFDB7F2}" dt="2025-05-12T10:45:08.496" v="5"/>
      <pc:docMkLst>
        <pc:docMk/>
      </pc:docMkLst>
      <pc:sldChg chg="modSp">
        <pc:chgData name="Heidi Lauttamäki" userId="cb42d338-2c30-4157-8ccb-e4b9f5027b7b" providerId="ADAL" clId="{729EBA51-E387-45C9-8318-4E8EBEFDB7F2}" dt="2025-05-12T10:45:07.916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729EBA51-E387-45C9-8318-4E8EBEFDB7F2}" dt="2025-05-12T10:45:07.916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729EBA51-E387-45C9-8318-4E8EBEFDB7F2}" dt="2025-05-12T10:45:08.257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729EBA51-E387-45C9-8318-4E8EBEFDB7F2}" dt="2025-05-12T10:45:08.257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729EBA51-E387-45C9-8318-4E8EBEFDB7F2}" dt="2025-05-12T10:45:08.496" v="5"/>
        <pc:sldMkLst>
          <pc:docMk/>
          <pc:sldMk cId="896326423" sldId="267"/>
        </pc:sldMkLst>
        <pc:graphicFrameChg chg="mod">
          <ac:chgData name="Heidi Lauttamäki" userId="cb42d338-2c30-4157-8ccb-e4b9f5027b7b" providerId="ADAL" clId="{729EBA51-E387-45C9-8318-4E8EBEFDB7F2}" dt="2025-05-12T10:45:08.496" v="5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  <pc:sldChg chg="modSp">
        <pc:chgData name="Heidi Lauttamäki" userId="cb42d338-2c30-4157-8ccb-e4b9f5027b7b" providerId="ADAL" clId="{2A5FB14D-5A29-4997-95CF-E4E9827B6484}" dt="2024-01-10T09:27:33.147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2A5FB14D-5A29-4997-95CF-E4E9827B6484}" dt="2024-01-10T09:27:33.600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2A5FB14D-5A29-4997-95CF-E4E9827B6484}" dt="2024-01-10T09:27:34" v="2"/>
        <pc:sldMkLst>
          <pc:docMk/>
          <pc:sldMk cId="723557293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2963"/>
              </p:ext>
            </p:extLst>
          </p:nvPr>
        </p:nvGraphicFramePr>
        <p:xfrm>
          <a:off x="1477963" y="1023938"/>
          <a:ext cx="6188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188622" imgH="3095531" progId="Mbnd.mbnd">
                  <p:embed/>
                </p:oleObj>
              </mc:Choice>
              <mc:Fallback>
                <p:oleObj name="Macrobond document" r:id="rId2" imgW="6188622" imgH="3095531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7963" y="1023938"/>
                        <a:ext cx="6188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23567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616"/>
              </p:ext>
            </p:extLst>
          </p:nvPr>
        </p:nvGraphicFramePr>
        <p:xfrm>
          <a:off x="1239838" y="1074738"/>
          <a:ext cx="5659437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64697" imgH="4286368" progId="Mbnd.mbnd">
                  <p:embed/>
                </p:oleObj>
              </mc:Choice>
              <mc:Fallback>
                <p:oleObj name="Macrobond document" r:id="rId2" imgW="6664697" imgH="4286368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838" y="1074738"/>
                        <a:ext cx="5659437" cy="364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1628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2025-05-12T10:45:18Z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