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0"/>
  </p:notesMasterIdLst>
  <p:handoutMasterIdLst>
    <p:handoutMasterId r:id="rId11"/>
  </p:handoutMasterIdLst>
  <p:sldIdLst>
    <p:sldId id="256" r:id="rId6"/>
    <p:sldId id="258" r:id="rId7"/>
    <p:sldId id="259" r:id="rId8"/>
    <p:sldId id="267" r:id="rId9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A36807-2E6C-4394-B3E5-425B81D5BB89}" v="6" dt="2025-11-09T22:30:29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ana Sivén" userId="8657cd00-fcc2-4c6e-96c9-f8ae6495f4e1" providerId="ADAL" clId="{5C3DFAD7-027F-40E6-9B97-4ED27363A678}"/>
    <pc:docChg chg="undo custSel modSld">
      <pc:chgData name="Jaana Sivén" userId="8657cd00-fcc2-4c6e-96c9-f8ae6495f4e1" providerId="ADAL" clId="{5C3DFAD7-027F-40E6-9B97-4ED27363A678}" dt="2023-10-30T11:07:58.641" v="4"/>
      <pc:docMkLst>
        <pc:docMk/>
      </pc:docMkLst>
      <pc:sldChg chg="modSp mod">
        <pc:chgData name="Jaana Sivén" userId="8657cd00-fcc2-4c6e-96c9-f8ae6495f4e1" providerId="ADAL" clId="{5C3DFAD7-027F-40E6-9B97-4ED27363A678}" dt="2023-10-30T11:07:58.641" v="4"/>
        <pc:sldMkLst>
          <pc:docMk/>
          <pc:sldMk cId="2299458728" sldId="256"/>
        </pc:sldMkLst>
      </pc:sldChg>
    </pc:docChg>
  </pc:docChgLst>
  <pc:docChgLst>
    <pc:chgData name="Heidi Lauttamäki" userId="cb42d338-2c30-4157-8ccb-e4b9f5027b7b" providerId="ADAL" clId="{729EBA51-E387-45C9-8318-4E8EBEFDB7F2}"/>
    <pc:docChg chg="modSld">
      <pc:chgData name="Heidi Lauttamäki" userId="cb42d338-2c30-4157-8ccb-e4b9f5027b7b" providerId="ADAL" clId="{729EBA51-E387-45C9-8318-4E8EBEFDB7F2}" dt="2025-06-02T05:34:16.339" v="11"/>
      <pc:docMkLst>
        <pc:docMk/>
      </pc:docMkLst>
      <pc:sldChg chg="modSp">
        <pc:chgData name="Heidi Lauttamäki" userId="cb42d338-2c30-4157-8ccb-e4b9f5027b7b" providerId="ADAL" clId="{729EBA51-E387-45C9-8318-4E8EBEFDB7F2}" dt="2025-06-02T05:34:15.650" v="9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729EBA51-E387-45C9-8318-4E8EBEFDB7F2}" dt="2025-06-02T05:34:15.985" v="10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729EBA51-E387-45C9-8318-4E8EBEFDB7F2}" dt="2025-06-02T05:34:16.339" v="11"/>
        <pc:sldMkLst>
          <pc:docMk/>
          <pc:sldMk cId="896326423" sldId="267"/>
        </pc:sldMkLst>
      </pc:sldChg>
    </pc:docChg>
  </pc:docChgLst>
  <pc:docChgLst>
    <pc:chgData name="Heidi Lauttamäki" userId="cb42d338-2c30-4157-8ccb-e4b9f5027b7b" providerId="ADAL" clId="{818295A7-6289-4643-A2EC-E3EA5E5CDCE9}"/>
    <pc:docChg chg="modSld">
      <pc:chgData name="Heidi Lauttamäki" userId="cb42d338-2c30-4157-8ccb-e4b9f5027b7b" providerId="ADAL" clId="{818295A7-6289-4643-A2EC-E3EA5E5CDCE9}" dt="2024-03-05T05:54:29.660" v="5"/>
      <pc:docMkLst>
        <pc:docMk/>
      </pc:docMkLst>
    </pc:docChg>
  </pc:docChgLst>
  <pc:docChgLst>
    <pc:chgData name="Heidi Lauttamäki" userId="cb42d338-2c30-4157-8ccb-e4b9f5027b7b" providerId="ADAL" clId="{470FEE69-91C5-409B-BB53-BBC4816FE0A1}"/>
    <pc:docChg chg="addSld delSld modSld">
      <pc:chgData name="Heidi Lauttamäki" userId="cb42d338-2c30-4157-8ccb-e4b9f5027b7b" providerId="ADAL" clId="{470FEE69-91C5-409B-BB53-BBC4816FE0A1}" dt="2023-10-27T12:03:49.957" v="305"/>
      <pc:docMkLst>
        <pc:docMk/>
      </pc:docMkLst>
      <pc:sldChg chg="modSp mod">
        <pc:chgData name="Heidi Lauttamäki" userId="cb42d338-2c30-4157-8ccb-e4b9f5027b7b" providerId="ADAL" clId="{470FEE69-91C5-409B-BB53-BBC4816FE0A1}" dt="2023-10-27T12:03:49.957" v="305"/>
        <pc:sldMkLst>
          <pc:docMk/>
          <pc:sldMk cId="2299458728" sldId="256"/>
        </pc:sldMkLst>
      </pc:sldChg>
      <pc:sldChg chg="modSp del">
        <pc:chgData name="Heidi Lauttamäki" userId="cb42d338-2c30-4157-8ccb-e4b9f5027b7b" providerId="ADAL" clId="{470FEE69-91C5-409B-BB53-BBC4816FE0A1}" dt="2023-10-19T08:04:59.115" v="20" actId="2696"/>
        <pc:sldMkLst>
          <pc:docMk/>
          <pc:sldMk cId="2777581685" sldId="257"/>
        </pc:sldMkLst>
      </pc:sldChg>
      <pc:sldChg chg="addSp modSp add mod">
        <pc:chgData name="Heidi Lauttamäki" userId="cb42d338-2c30-4157-8ccb-e4b9f5027b7b" providerId="ADAL" clId="{470FEE69-91C5-409B-BB53-BBC4816FE0A1}" dt="2023-10-26T11:45:02.614" v="302"/>
        <pc:sldMkLst>
          <pc:docMk/>
          <pc:sldMk cId="1133724649" sldId="258"/>
        </pc:sldMkLst>
      </pc:sldChg>
      <pc:sldChg chg="add del">
        <pc:chgData name="Heidi Lauttamäki" userId="cb42d338-2c30-4157-8ccb-e4b9f5027b7b" providerId="ADAL" clId="{470FEE69-91C5-409B-BB53-BBC4816FE0A1}" dt="2023-10-19T08:01:26.180" v="1" actId="47"/>
        <pc:sldMkLst>
          <pc:docMk/>
          <pc:sldMk cId="2677525392" sldId="258"/>
        </pc:sldMkLst>
      </pc:sldChg>
      <pc:sldChg chg="addSp modSp add mod">
        <pc:chgData name="Heidi Lauttamäki" userId="cb42d338-2c30-4157-8ccb-e4b9f5027b7b" providerId="ADAL" clId="{470FEE69-91C5-409B-BB53-BBC4816FE0A1}" dt="2023-10-26T11:45:03.554" v="303"/>
        <pc:sldMkLst>
          <pc:docMk/>
          <pc:sldMk cId="3525475830" sldId="259"/>
        </pc:sldMkLst>
      </pc:sldChg>
      <pc:sldChg chg="addSp modSp add mod">
        <pc:chgData name="Heidi Lauttamäki" userId="cb42d338-2c30-4157-8ccb-e4b9f5027b7b" providerId="ADAL" clId="{470FEE69-91C5-409B-BB53-BBC4816FE0A1}" dt="2023-10-26T11:45:04.468" v="304"/>
        <pc:sldMkLst>
          <pc:docMk/>
          <pc:sldMk cId="723557293" sldId="260"/>
        </pc:sldMkLst>
      </pc:sldChg>
      <pc:sldChg chg="add del">
        <pc:chgData name="Heidi Lauttamäki" userId="cb42d338-2c30-4157-8ccb-e4b9f5027b7b" providerId="ADAL" clId="{470FEE69-91C5-409B-BB53-BBC4816FE0A1}" dt="2023-10-23T08:38:22.027" v="106" actId="2696"/>
        <pc:sldMkLst>
          <pc:docMk/>
          <pc:sldMk cId="1201600217" sldId="260"/>
        </pc:sldMkLst>
      </pc:sldChg>
    </pc:docChg>
  </pc:docChgLst>
  <pc:docChgLst>
    <pc:chgData name="Heidi Lauttamäki" userId="cb42d338-2c30-4157-8ccb-e4b9f5027b7b" providerId="ADAL" clId="{B4BC1C14-9588-4EFA-97B7-25CF86B0D9AC}"/>
    <pc:docChg chg="modSld">
      <pc:chgData name="Heidi Lauttamäki" userId="cb42d338-2c30-4157-8ccb-e4b9f5027b7b" providerId="ADAL" clId="{B4BC1C14-9588-4EFA-97B7-25CF86B0D9AC}" dt="2025-11-09T22:30:29.041" v="5"/>
      <pc:docMkLst>
        <pc:docMk/>
      </pc:docMkLst>
      <pc:sldChg chg="modSp">
        <pc:chgData name="Heidi Lauttamäki" userId="cb42d338-2c30-4157-8ccb-e4b9f5027b7b" providerId="ADAL" clId="{B4BC1C14-9588-4EFA-97B7-25CF86B0D9AC}" dt="2025-11-09T22:30:28.340" v="3"/>
        <pc:sldMkLst>
          <pc:docMk/>
          <pc:sldMk cId="1133724649" sldId="258"/>
        </pc:sldMkLst>
        <pc:graphicFrameChg chg="mod">
          <ac:chgData name="Heidi Lauttamäki" userId="cb42d338-2c30-4157-8ccb-e4b9f5027b7b" providerId="ADAL" clId="{B4BC1C14-9588-4EFA-97B7-25CF86B0D9AC}" dt="2025-11-09T22:30:28.340" v="3"/>
          <ac:graphicFrameMkLst>
            <pc:docMk/>
            <pc:sldMk cId="1133724649" sldId="258"/>
            <ac:graphicFrameMk id="6" creationId="{2B7B2EC3-D67E-47C2-E60F-FDB83890C476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1-09T22:30:28.723" v="4"/>
        <pc:sldMkLst>
          <pc:docMk/>
          <pc:sldMk cId="3525475830" sldId="259"/>
        </pc:sldMkLst>
        <pc:graphicFrameChg chg="mod">
          <ac:chgData name="Heidi Lauttamäki" userId="cb42d338-2c30-4157-8ccb-e4b9f5027b7b" providerId="ADAL" clId="{B4BC1C14-9588-4EFA-97B7-25CF86B0D9AC}" dt="2025-11-09T22:30:28.723" v="4"/>
          <ac:graphicFrameMkLst>
            <pc:docMk/>
            <pc:sldMk cId="3525475830" sldId="259"/>
            <ac:graphicFrameMk id="6" creationId="{2EBF3F7A-B2B2-D8DD-8F25-612D8DFA9F76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1-09T22:30:29.041" v="5"/>
        <pc:sldMkLst>
          <pc:docMk/>
          <pc:sldMk cId="896326423" sldId="267"/>
        </pc:sldMkLst>
        <pc:graphicFrameChg chg="mod">
          <ac:chgData name="Heidi Lauttamäki" userId="cb42d338-2c30-4157-8ccb-e4b9f5027b7b" providerId="ADAL" clId="{B4BC1C14-9588-4EFA-97B7-25CF86B0D9AC}" dt="2025-11-09T22:30:29.041" v="5"/>
          <ac:graphicFrameMkLst>
            <pc:docMk/>
            <pc:sldMk cId="896326423" sldId="267"/>
            <ac:graphicFrameMk id="5" creationId="{957DF6A3-7A79-980E-08A1-C742B610D568}"/>
          </ac:graphicFrameMkLst>
        </pc:graphicFrameChg>
      </pc:sldChg>
    </pc:docChg>
  </pc:docChgLst>
  <pc:docChgLst>
    <pc:chgData name="Heidi Lauttamäki" userId="cb42d338-2c30-4157-8ccb-e4b9f5027b7b" providerId="ADAL" clId="{91C5DF1C-BCCB-4F64-A2F6-9FBC5272031F}"/>
    <pc:docChg chg="modSld">
      <pc:chgData name="Heidi Lauttamäki" userId="cb42d338-2c30-4157-8ccb-e4b9f5027b7b" providerId="ADAL" clId="{91C5DF1C-BCCB-4F64-A2F6-9FBC5272031F}" dt="2024-10-03T09:08:52.615" v="5"/>
      <pc:docMkLst>
        <pc:docMk/>
      </pc:docMkLst>
      <pc:sldChg chg="modSp">
        <pc:chgData name="Heidi Lauttamäki" userId="cb42d338-2c30-4157-8ccb-e4b9f5027b7b" providerId="ADAL" clId="{91C5DF1C-BCCB-4F64-A2F6-9FBC5272031F}" dt="2024-10-03T09:08:50.707" v="3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91C5DF1C-BCCB-4F64-A2F6-9FBC5272031F}" dt="2024-10-03T09:08:51.556" v="4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91C5DF1C-BCCB-4F64-A2F6-9FBC5272031F}" dt="2024-10-03T09:08:52.615" v="5"/>
        <pc:sldMkLst>
          <pc:docMk/>
          <pc:sldMk cId="723557293" sldId="260"/>
        </pc:sldMkLst>
      </pc:sldChg>
    </pc:docChg>
  </pc:docChgLst>
  <pc:docChgLst>
    <pc:chgData name="Jaana Sivén" userId="8657cd00-fcc2-4c6e-96c9-f8ae6495f4e1" providerId="ADAL" clId="{04255479-2F22-41F3-8E4E-F9A1529EEDFD}"/>
    <pc:docChg chg="modSld">
      <pc:chgData name="Jaana Sivén" userId="8657cd00-fcc2-4c6e-96c9-f8ae6495f4e1" providerId="ADAL" clId="{04255479-2F22-41F3-8E4E-F9A1529EEDFD}" dt="2025-01-02T08:58:32.248" v="3"/>
      <pc:docMkLst>
        <pc:docMk/>
      </pc:docMkLst>
      <pc:sldChg chg="delSp">
        <pc:chgData name="Jaana Sivén" userId="8657cd00-fcc2-4c6e-96c9-f8ae6495f4e1" providerId="ADAL" clId="{04255479-2F22-41F3-8E4E-F9A1529EEDFD}" dt="2025-01-02T08:58:32.240" v="0"/>
        <pc:sldMkLst>
          <pc:docMk/>
          <pc:sldMk cId="2299458728" sldId="256"/>
        </pc:sldMkLst>
      </pc:sldChg>
      <pc:sldChg chg="delSp">
        <pc:chgData name="Jaana Sivén" userId="8657cd00-fcc2-4c6e-96c9-f8ae6495f4e1" providerId="ADAL" clId="{04255479-2F22-41F3-8E4E-F9A1529EEDFD}" dt="2025-01-02T08:58:32.248" v="1"/>
        <pc:sldMkLst>
          <pc:docMk/>
          <pc:sldMk cId="1133724649" sldId="258"/>
        </pc:sldMkLst>
      </pc:sldChg>
      <pc:sldChg chg="delSp">
        <pc:chgData name="Jaana Sivén" userId="8657cd00-fcc2-4c6e-96c9-f8ae6495f4e1" providerId="ADAL" clId="{04255479-2F22-41F3-8E4E-F9A1529EEDFD}" dt="2025-01-02T08:58:32.248" v="2"/>
        <pc:sldMkLst>
          <pc:docMk/>
          <pc:sldMk cId="3525475830" sldId="259"/>
        </pc:sldMkLst>
      </pc:sldChg>
      <pc:sldChg chg="delSp">
        <pc:chgData name="Jaana Sivén" userId="8657cd00-fcc2-4c6e-96c9-f8ae6495f4e1" providerId="ADAL" clId="{04255479-2F22-41F3-8E4E-F9A1529EEDFD}" dt="2025-01-02T08:58:32.248" v="3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8487A45B-C60D-47D7-BE9A-543237A4A33B}"/>
    <pc:docChg chg="modSld">
      <pc:chgData name="Heidi Lauttamäki" userId="cb42d338-2c30-4157-8ccb-e4b9f5027b7b" providerId="ADAL" clId="{8487A45B-C60D-47D7-BE9A-543237A4A33B}" dt="2024-05-13T12:18:03.129" v="2"/>
      <pc:docMkLst>
        <pc:docMk/>
      </pc:docMkLst>
      <pc:sldChg chg="modSp">
        <pc:chgData name="Heidi Lauttamäki" userId="cb42d338-2c30-4157-8ccb-e4b9f5027b7b" providerId="ADAL" clId="{8487A45B-C60D-47D7-BE9A-543237A4A33B}" dt="2024-05-13T12:18:02.063" v="0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8487A45B-C60D-47D7-BE9A-543237A4A33B}" dt="2024-05-13T12:18:02.483" v="1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8487A45B-C60D-47D7-BE9A-543237A4A33B}" dt="2024-05-13T12:18:03.129" v="2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493C58BC-CFD9-4298-BF68-368117C3B1CF}"/>
    <pc:docChg chg="modSld">
      <pc:chgData name="Heidi Lauttamäki" userId="cb42d338-2c30-4157-8ccb-e4b9f5027b7b" providerId="ADAL" clId="{493C58BC-CFD9-4298-BF68-368117C3B1CF}" dt="2024-08-06T06:26:30.169" v="5"/>
      <pc:docMkLst>
        <pc:docMk/>
      </pc:docMkLst>
      <pc:sldChg chg="modSp">
        <pc:chgData name="Heidi Lauttamäki" userId="cb42d338-2c30-4157-8ccb-e4b9f5027b7b" providerId="ADAL" clId="{493C58BC-CFD9-4298-BF68-368117C3B1CF}" dt="2024-08-06T06:26:30.169" v="5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74052A2F-3D43-45F5-9781-C9592B187308}"/>
    <pc:docChg chg="modSld">
      <pc:chgData name="Heidi Lauttamäki" userId="cb42d338-2c30-4157-8ccb-e4b9f5027b7b" providerId="ADAL" clId="{74052A2F-3D43-45F5-9781-C9592B187308}" dt="2024-06-19T12:29:21.657" v="8"/>
      <pc:docMkLst>
        <pc:docMk/>
      </pc:docMkLst>
      <pc:sldChg chg="modSp">
        <pc:chgData name="Heidi Lauttamäki" userId="cb42d338-2c30-4157-8ccb-e4b9f5027b7b" providerId="ADAL" clId="{74052A2F-3D43-45F5-9781-C9592B187308}" dt="2024-06-19T12:29:20.492" v="6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74052A2F-3D43-45F5-9781-C9592B187308}" dt="2024-06-19T12:29:21.122" v="7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74052A2F-3D43-45F5-9781-C9592B187308}" dt="2024-06-19T12:29:21.657" v="8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2A5FB14D-5A29-4997-95CF-E4E9827B6484}"/>
    <pc:docChg chg="modSld">
      <pc:chgData name="Heidi Lauttamäki" userId="cb42d338-2c30-4157-8ccb-e4b9f5027b7b" providerId="ADAL" clId="{2A5FB14D-5A29-4997-95CF-E4E9827B6484}" dt="2024-01-10T09:27:34" v="2"/>
      <pc:docMkLst>
        <pc:docMk/>
      </pc:docMkLst>
    </pc:docChg>
  </pc:docChgLst>
  <pc:docChgLst>
    <pc:chgData name="Heidi Lauttamäki" userId="cb42d338-2c30-4157-8ccb-e4b9f5027b7b" providerId="ADAL" clId="{1C814B71-6B21-4555-8409-1EF318E1274E}"/>
    <pc:docChg chg="modSld">
      <pc:chgData name="Heidi Lauttamäki" userId="cb42d338-2c30-4157-8ccb-e4b9f5027b7b" providerId="ADAL" clId="{1C814B71-6B21-4555-8409-1EF318E1274E}" dt="2025-09-07T20:56:29.174" v="2"/>
      <pc:docMkLst>
        <pc:docMk/>
      </pc:docMkLst>
      <pc:sldChg chg="modSp">
        <pc:chgData name="Heidi Lauttamäki" userId="cb42d338-2c30-4157-8ccb-e4b9f5027b7b" providerId="ADAL" clId="{1C814B71-6B21-4555-8409-1EF318E1274E}" dt="2025-09-07T20:56:29.174" v="2"/>
        <pc:sldMkLst>
          <pc:docMk/>
          <pc:sldMk cId="896326423" sldId="267"/>
        </pc:sldMkLst>
      </pc:sldChg>
    </pc:docChg>
  </pc:docChgLst>
  <pc:docChgLst>
    <pc:chgData name="Heidi Lauttamäki" userId="cb42d338-2c30-4157-8ccb-e4b9f5027b7b" providerId="ADAL" clId="{F2D4F412-433C-4064-8C41-8EFE730D1438}"/>
    <pc:docChg chg="modSld">
      <pc:chgData name="Heidi Lauttamäki" userId="cb42d338-2c30-4157-8ccb-e4b9f5027b7b" providerId="ADAL" clId="{F2D4F412-433C-4064-8C41-8EFE730D1438}" dt="2024-04-08T08:28:36.382" v="2"/>
      <pc:docMkLst>
        <pc:docMk/>
      </pc:docMkLst>
    </pc:docChg>
  </pc:docChgLst>
  <pc:docChgLst>
    <pc:chgData name="Heidi Lauttamäki" userId="cb42d338-2c30-4157-8ccb-e4b9f5027b7b" providerId="ADAL" clId="{D0DF069A-DBBE-49E3-B6CB-5377191C540F}"/>
    <pc:docChg chg="modSld">
      <pc:chgData name="Heidi Lauttamäki" userId="cb42d338-2c30-4157-8ccb-e4b9f5027b7b" providerId="ADAL" clId="{D0DF069A-DBBE-49E3-B6CB-5377191C540F}" dt="2025-10-05T20:49:57.064" v="5"/>
      <pc:docMkLst>
        <pc:docMk/>
      </pc:docMkLst>
      <pc:sldChg chg="modSp">
        <pc:chgData name="Heidi Lauttamäki" userId="cb42d338-2c30-4157-8ccb-e4b9f5027b7b" providerId="ADAL" clId="{D0DF069A-DBBE-49E3-B6CB-5377191C540F}" dt="2025-10-05T20:49:57.064" v="5"/>
        <pc:sldMkLst>
          <pc:docMk/>
          <pc:sldMk cId="896326423" sldId="267"/>
        </pc:sldMkLst>
      </pc:sldChg>
    </pc:docChg>
  </pc:docChgLst>
  <pc:docChgLst>
    <pc:chgData name="Heidi Lauttamäki" userId="cb42d338-2c30-4157-8ccb-e4b9f5027b7b" providerId="ADAL" clId="{AB656249-AF9F-494D-84CE-2DD7F07C557C}"/>
    <pc:docChg chg="modSld">
      <pc:chgData name="Heidi Lauttamäki" userId="cb42d338-2c30-4157-8ccb-e4b9f5027b7b" providerId="ADAL" clId="{AB656249-AF9F-494D-84CE-2DD7F07C557C}" dt="2024-09-03T06:25:20.039" v="2"/>
      <pc:docMkLst>
        <pc:docMk/>
      </pc:docMkLst>
    </pc:docChg>
  </pc:docChgLst>
  <pc:docChgLst>
    <pc:chgData name="Heidi Lauttamäki" userId="cb42d338-2c30-4157-8ccb-e4b9f5027b7b" providerId="ADAL" clId="{8B4474D3-BCCB-4129-8D2C-4C4629FB40BE}"/>
    <pc:docChg chg="modSld">
      <pc:chgData name="Heidi Lauttamäki" userId="cb42d338-2c30-4157-8ccb-e4b9f5027b7b" providerId="ADAL" clId="{8B4474D3-BCCB-4129-8D2C-4C4629FB40BE}" dt="2023-12-05T10:58:23.880" v="8"/>
      <pc:docMkLst>
        <pc:docMk/>
      </pc:docMkLst>
      <pc:sldChg chg="modSp">
        <pc:chgData name="Heidi Lauttamäki" userId="cb42d338-2c30-4157-8ccb-e4b9f5027b7b" providerId="ADAL" clId="{8B4474D3-BCCB-4129-8D2C-4C4629FB40BE}" dt="2023-12-05T10:58:21.065" v="6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8B4474D3-BCCB-4129-8D2C-4C4629FB40BE}" dt="2023-12-05T10:58:22.484" v="7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8B4474D3-BCCB-4129-8D2C-4C4629FB40BE}" dt="2023-12-05T10:58:23.880" v="8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B31F29FB-FB2F-4B27-BA06-D26B3045F85F}"/>
    <pc:docChg chg="modSld">
      <pc:chgData name="Heidi Lauttamäki" userId="cb42d338-2c30-4157-8ccb-e4b9f5027b7b" providerId="ADAL" clId="{B31F29FB-FB2F-4B27-BA06-D26B3045F85F}" dt="2024-02-12T08:45:29.451" v="5"/>
      <pc:docMkLst>
        <pc:docMk/>
      </pc:docMkLst>
      <pc:sldChg chg="modSp">
        <pc:chgData name="Heidi Lauttamäki" userId="cb42d338-2c30-4157-8ccb-e4b9f5027b7b" providerId="ADAL" clId="{B31F29FB-FB2F-4B27-BA06-D26B3045F85F}" dt="2024-02-12T08:45:28.762" v="3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B31F29FB-FB2F-4B27-BA06-D26B3045F85F}" dt="2024-02-12T08:45:29.094" v="4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B31F29FB-FB2F-4B27-BA06-D26B3045F85F}" dt="2024-02-12T08:45:29.451" v="5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44130034-88E3-4D37-8467-56E70C21753D}"/>
    <pc:docChg chg="undo custSel addSld delSld modSld">
      <pc:chgData name="Heidi Lauttamäki" userId="cb42d338-2c30-4157-8ccb-e4b9f5027b7b" providerId="ADAL" clId="{44130034-88E3-4D37-8467-56E70C21753D}" dt="2025-05-06T12:33:39.152" v="330"/>
      <pc:docMkLst>
        <pc:docMk/>
      </pc:docMkLst>
      <pc:sldChg chg="modSp">
        <pc:chgData name="Heidi Lauttamäki" userId="cb42d338-2c30-4157-8ccb-e4b9f5027b7b" providerId="ADAL" clId="{44130034-88E3-4D37-8467-56E70C21753D}" dt="2025-05-06T12:33:37.303" v="328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44130034-88E3-4D37-8467-56E70C21753D}" dt="2025-05-06T12:33:38.684" v="329"/>
        <pc:sldMkLst>
          <pc:docMk/>
          <pc:sldMk cId="3525475830" sldId="259"/>
        </pc:sldMkLst>
      </pc:sldChg>
      <pc:sldChg chg="modSp del">
        <pc:chgData name="Heidi Lauttamäki" userId="cb42d338-2c30-4157-8ccb-e4b9f5027b7b" providerId="ADAL" clId="{44130034-88E3-4D37-8467-56E70C21753D}" dt="2025-03-07T07:35:28.518" v="315" actId="2696"/>
        <pc:sldMkLst>
          <pc:docMk/>
          <pc:sldMk cId="723557293" sldId="260"/>
        </pc:sldMkLst>
      </pc:sldChg>
      <pc:sldChg chg="new del">
        <pc:chgData name="Heidi Lauttamäki" userId="cb42d338-2c30-4157-8ccb-e4b9f5027b7b" providerId="ADAL" clId="{44130034-88E3-4D37-8467-56E70C21753D}" dt="2025-02-17T10:56:44.290" v="13" actId="2696"/>
        <pc:sldMkLst>
          <pc:docMk/>
          <pc:sldMk cId="141886213" sldId="261"/>
        </pc:sldMkLst>
      </pc:sldChg>
      <pc:sldChg chg="addSp modSp new del mod">
        <pc:chgData name="Heidi Lauttamäki" userId="cb42d338-2c30-4157-8ccb-e4b9f5027b7b" providerId="ADAL" clId="{44130034-88E3-4D37-8467-56E70C21753D}" dt="2025-02-17T11:42:00.528" v="59" actId="2696"/>
        <pc:sldMkLst>
          <pc:docMk/>
          <pc:sldMk cId="2989987911" sldId="261"/>
        </pc:sldMkLst>
      </pc:sldChg>
      <pc:sldChg chg="addSp modSp new del mod">
        <pc:chgData name="Heidi Lauttamäki" userId="cb42d338-2c30-4157-8ccb-e4b9f5027b7b" providerId="ADAL" clId="{44130034-88E3-4D37-8467-56E70C21753D}" dt="2025-02-17T11:42:03.382" v="60" actId="2696"/>
        <pc:sldMkLst>
          <pc:docMk/>
          <pc:sldMk cId="1442485257" sldId="262"/>
        </pc:sldMkLst>
      </pc:sldChg>
      <pc:sldChg chg="addSp delSp modSp new del mod">
        <pc:chgData name="Heidi Lauttamäki" userId="cb42d338-2c30-4157-8ccb-e4b9f5027b7b" providerId="ADAL" clId="{44130034-88E3-4D37-8467-56E70C21753D}" dt="2025-02-17T11:55:41.656" v="148" actId="2696"/>
        <pc:sldMkLst>
          <pc:docMk/>
          <pc:sldMk cId="1894320876" sldId="263"/>
        </pc:sldMkLst>
      </pc:sldChg>
      <pc:sldChg chg="addSp delSp modSp new del mod modClrScheme chgLayout">
        <pc:chgData name="Heidi Lauttamäki" userId="cb42d338-2c30-4157-8ccb-e4b9f5027b7b" providerId="ADAL" clId="{44130034-88E3-4D37-8467-56E70C21753D}" dt="2025-02-17T12:28:51.775" v="268" actId="2696"/>
        <pc:sldMkLst>
          <pc:docMk/>
          <pc:sldMk cId="2325055188" sldId="264"/>
        </pc:sldMkLst>
      </pc:sldChg>
      <pc:sldChg chg="addSp delSp modSp new del mod">
        <pc:chgData name="Heidi Lauttamäki" userId="cb42d338-2c30-4157-8ccb-e4b9f5027b7b" providerId="ADAL" clId="{44130034-88E3-4D37-8467-56E70C21753D}" dt="2025-02-18T12:51:44.717" v="309" actId="2696"/>
        <pc:sldMkLst>
          <pc:docMk/>
          <pc:sldMk cId="1919478408" sldId="265"/>
        </pc:sldMkLst>
      </pc:sldChg>
      <pc:sldChg chg="addSp delSp modSp new del mod">
        <pc:chgData name="Heidi Lauttamäki" userId="cb42d338-2c30-4157-8ccb-e4b9f5027b7b" providerId="ADAL" clId="{44130034-88E3-4D37-8467-56E70C21753D}" dt="2025-02-17T12:44:42.585" v="274" actId="2696"/>
        <pc:sldMkLst>
          <pc:docMk/>
          <pc:sldMk cId="1548383643" sldId="266"/>
        </pc:sldMkLst>
      </pc:sldChg>
      <pc:sldChg chg="addSp delSp modSp new del mod">
        <pc:chgData name="Heidi Lauttamäki" userId="cb42d338-2c30-4157-8ccb-e4b9f5027b7b" providerId="ADAL" clId="{44130034-88E3-4D37-8467-56E70C21753D}" dt="2025-02-18T12:51:47.809" v="310" actId="2696"/>
        <pc:sldMkLst>
          <pc:docMk/>
          <pc:sldMk cId="3826276932" sldId="266"/>
        </pc:sldMkLst>
      </pc:sldChg>
      <pc:sldChg chg="addSp modSp new mod">
        <pc:chgData name="Heidi Lauttamäki" userId="cb42d338-2c30-4157-8ccb-e4b9f5027b7b" providerId="ADAL" clId="{44130034-88E3-4D37-8467-56E70C21753D}" dt="2025-05-06T12:33:39.152" v="330"/>
        <pc:sldMkLst>
          <pc:docMk/>
          <pc:sldMk cId="896326423" sldId="2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10.11.2025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bg1"/>
                  </a:solidFill>
                  <a:latin typeface="+mn-lt"/>
                </a:rPr>
              </a:br>
              <a:r>
                <a:rPr lang="fi-FI" sz="1400" b="1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bg1"/>
                  </a:solidFill>
                  <a:latin typeface="+mn-lt"/>
                </a:rPr>
              </a:br>
              <a:br>
                <a:rPr lang="fi-FI" sz="1600" b="1">
                  <a:solidFill>
                    <a:schemeClr val="bg1"/>
                  </a:solidFill>
                  <a:latin typeface="+mn-lt"/>
                </a:rPr>
              </a:br>
              <a:r>
                <a:rPr lang="fi-FI" sz="1400" b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tx2"/>
                  </a:solidFill>
                  <a:latin typeface="+mn-lt"/>
                </a:rPr>
              </a:br>
              <a:r>
                <a:rPr lang="fi-FI" sz="1400" b="1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tx2"/>
                  </a:solidFill>
                  <a:latin typeface="+mn-lt"/>
                </a:rPr>
              </a:br>
              <a:r>
                <a:rPr lang="fi-FI" sz="1400" b="1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otsikko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otsikko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Työvoimakustannukset ja työn tuottavuus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Kuvioiden data </a:t>
            </a:r>
            <a:r>
              <a:rPr lang="fi-FI"/>
              <a:t>päivitetään kuukausittain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CB39488-0607-7ACC-9BE1-36F5A264F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A601B2-8066-5D7E-6B04-2645F2B0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77C663-0EA8-7A4C-9306-F32CC6DC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Työvoimakustannus suhteessa panokseen,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9F9B8B-FB4B-7EF8-9FB4-9B7A8B93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BF5694-B2FE-C422-831F-697CA04B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B7B2EC3-D67E-47C2-E60F-FDB83890C4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854489"/>
              </p:ext>
            </p:extLst>
          </p:nvPr>
        </p:nvGraphicFramePr>
        <p:xfrm>
          <a:off x="1468438" y="1022350"/>
          <a:ext cx="6207125" cy="310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6206887" imgH="3100577" progId="Mbnd.mbnd">
                  <p:embed/>
                </p:oleObj>
              </mc:Choice>
              <mc:Fallback>
                <p:oleObj name="Macrobond document" r:id="rId2" imgW="6206887" imgH="3100577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B7B2EC3-D67E-47C2-E60F-FDB83890C4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68438" y="1022350"/>
                        <a:ext cx="6207125" cy="310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372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D8B06C-7053-6D07-3465-96647DB3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Työn tuottavuus,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BF92A8-BED5-CFA4-2F7F-E9C286005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FD94D47-BA63-F4E8-BF5A-5DB7ACA4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EBF3F7A-B2B2-D8DD-8F25-612D8DFA9F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853798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EBF3F7A-B2B2-D8DD-8F25-612D8DFA9F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547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28F2DC-2F3B-2D88-5014-F0D7A2F6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Reaalinen työn tuottavuuden kehitys työtuntia kohden, koko kauppa G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D3C2A73-E2FE-BA10-52F2-A46D0136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CA292CE-87AA-8AE8-B120-9B8B661CA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5" name="Objekti 4">
            <a:extLst>
              <a:ext uri="{FF2B5EF4-FFF2-40B4-BE49-F238E27FC236}">
                <a16:creationId xmlns:a16="http://schemas.microsoft.com/office/drawing/2014/main" id="{957DF6A3-7A79-980E-08A1-C742B610D5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476466"/>
              </p:ext>
            </p:extLst>
          </p:nvPr>
        </p:nvGraphicFramePr>
        <p:xfrm>
          <a:off x="1231900" y="1073150"/>
          <a:ext cx="5676900" cy="364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6684367" imgH="4293357" progId="Mbnd.mbnd">
                  <p:embed/>
                </p:oleObj>
              </mc:Choice>
              <mc:Fallback>
                <p:oleObj name="Macrobond document" r:id="rId2" imgW="6684367" imgH="4293357" progId="Mbnd.mbnd">
                  <p:embed/>
                  <p:pic>
                    <p:nvPicPr>
                      <p:cNvPr id="5" name="Objekti 4">
                        <a:extLst>
                          <a:ext uri="{FF2B5EF4-FFF2-40B4-BE49-F238E27FC236}">
                            <a16:creationId xmlns:a16="http://schemas.microsoft.com/office/drawing/2014/main" id="{957DF6A3-7A79-980E-08A1-C742B610D5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31900" y="1073150"/>
                        <a:ext cx="5676900" cy="364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6326423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Kameleon>
  <henkilotietoja>Ei</henkilotietoja>
  <taydenne/>
  <tyyppi>Esitys</tyyppi>
  <paivays>2023-10-18</paivays>
  <tekija/>
  <otsikko/>
</Kameleo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F6BF8B-B177-4781-B97F-D244E78E2139}">
  <ds:schemaRefs/>
</ds:datastoreItem>
</file>

<file path=customXml/itemProps2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3C3143-4FC1-4905-9515-A07D5D99DA33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4bd33ff3-82dc-46e3-8e2f-044c93593367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3ac51bb7-8448-4a30-bc6f-1f13f1cb1178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C1C8B18D-99ED-4158-AF9D-2F8C9EF9298F}">
  <ds:schemaRefs>
    <ds:schemaRef ds:uri="3ac51bb7-8448-4a30-bc6f-1f13f1cb1178"/>
    <ds:schemaRef ds:uri="4bd33ff3-82dc-46e3-8e2f-044c935933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1630</TotalTime>
  <Words>35</Words>
  <Application>Microsoft Office PowerPoint</Application>
  <PresentationFormat>Näytössä katseltava esitys (16:9)</PresentationFormat>
  <Paragraphs>13</Paragraphs>
  <Slides>4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KL-teema</vt:lpstr>
      <vt:lpstr>Macrobond document</vt:lpstr>
      <vt:lpstr>Työvoimakustannukset ja työn tuottavuus</vt:lpstr>
      <vt:lpstr>Työvoimakustannus suhteessa panokseen, 2015=100</vt:lpstr>
      <vt:lpstr>Työn tuottavuus, 2015=100</vt:lpstr>
      <vt:lpstr>Reaalinen työn tuottavuuden kehitys työtuntia kohden, koko kauppa 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Työvoimakustannukset ja työn tuottavuus</dc:title>
  <dc:creator/>
  <cp:keywords/>
  <cp:lastModifiedBy>Heidi Lauttamäki</cp:lastModifiedBy>
  <cp:revision>2</cp:revision>
  <dcterms:created xsi:type="dcterms:W3CDTF">2023-10-18T13:21:15Z</dcterms:created>
  <dcterms:modified xsi:type="dcterms:W3CDTF">2025-11-09T22:30:47Z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2023-10-17T21:00:00Z</vt:filetime>
  </property>
  <property fmtid="{D5CDD505-2E9C-101B-9397-08002B2CF9AE}" pid="35" name="tekija">
    <vt:lpwstr/>
  </property>
  <property fmtid="{D5CDD505-2E9C-101B-9397-08002B2CF9AE}" pid="36" name="otsikko">
    <vt:lpwstr/>
  </property>
</Properties>
</file>