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A2E80-B8C4-46C6-8567-6977902EBE69}" v="15" dt="2025-11-09T22:28:33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</pc:docChg>
  </pc:docChgLst>
  <pc:docChgLst>
    <pc:chgData name="Heidi Lauttamäki" userId="cb42d338-2c30-4157-8ccb-e4b9f5027b7b" providerId="ADAL" clId="{D59E42C4-1F4D-4C94-9C86-E0AD1E48497C}"/>
    <pc:docChg chg="delSld modSld">
      <pc:chgData name="Heidi Lauttamäki" userId="cb42d338-2c30-4157-8ccb-e4b9f5027b7b" providerId="ADAL" clId="{D59E42C4-1F4D-4C94-9C86-E0AD1E48497C}" dt="2025-06-02T05:33:55.171" v="47"/>
      <pc:docMkLst>
        <pc:docMk/>
      </pc:docMkLst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1-09T22:28:33.390" v="14"/>
      <pc:docMkLst>
        <pc:docMk/>
      </pc:docMkLst>
      <pc:sldChg chg="modSp">
        <pc:chgData name="Heidi Lauttamäki" userId="cb42d338-2c30-4157-8ccb-e4b9f5027b7b" providerId="ADAL" clId="{B4BC1C14-9588-4EFA-97B7-25CF86B0D9AC}" dt="2025-11-09T22:28:25.772" v="0"/>
        <pc:sldMkLst>
          <pc:docMk/>
          <pc:sldMk cId="549215061" sldId="257"/>
        </pc:sldMkLst>
        <pc:graphicFrameChg chg="mod">
          <ac:chgData name="Heidi Lauttamäki" userId="cb42d338-2c30-4157-8ccb-e4b9f5027b7b" providerId="ADAL" clId="{B4BC1C14-9588-4EFA-97B7-25CF86B0D9AC}" dt="2025-11-09T22:28:25.772" v="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6.153" v="1"/>
        <pc:sldMkLst>
          <pc:docMk/>
          <pc:sldMk cId="733252430" sldId="258"/>
        </pc:sldMkLst>
        <pc:graphicFrameChg chg="mod">
          <ac:chgData name="Heidi Lauttamäki" userId="cb42d338-2c30-4157-8ccb-e4b9f5027b7b" providerId="ADAL" clId="{B4BC1C14-9588-4EFA-97B7-25CF86B0D9AC}" dt="2025-11-09T22:28:26.153" v="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6.679" v="2"/>
        <pc:sldMkLst>
          <pc:docMk/>
          <pc:sldMk cId="142310845" sldId="259"/>
        </pc:sldMkLst>
        <pc:graphicFrameChg chg="mod">
          <ac:chgData name="Heidi Lauttamäki" userId="cb42d338-2c30-4157-8ccb-e4b9f5027b7b" providerId="ADAL" clId="{B4BC1C14-9588-4EFA-97B7-25CF86B0D9AC}" dt="2025-11-09T22:28:26.679" v="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7.132" v="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B4BC1C14-9588-4EFA-97B7-25CF86B0D9AC}" dt="2025-11-09T22:28:27.132" v="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7.663" v="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B4BC1C14-9588-4EFA-97B7-25CF86B0D9AC}" dt="2025-11-09T22:28:27.663" v="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9.366" v="6"/>
        <pc:sldMkLst>
          <pc:docMk/>
          <pc:sldMk cId="137354011" sldId="262"/>
        </pc:sldMkLst>
        <pc:graphicFrameChg chg="mod">
          <ac:chgData name="Heidi Lauttamäki" userId="cb42d338-2c30-4157-8ccb-e4b9f5027b7b" providerId="ADAL" clId="{B4BC1C14-9588-4EFA-97B7-25CF86B0D9AC}" dt="2025-11-09T22:28:29.366" v="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9.788" v="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B4BC1C14-9588-4EFA-97B7-25CF86B0D9AC}" dt="2025-11-09T22:28:29.788" v="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28.973" v="5"/>
        <pc:sldMkLst>
          <pc:docMk/>
          <pc:sldMk cId="224954442" sldId="264"/>
        </pc:sldMkLst>
        <pc:graphicFrameChg chg="mod">
          <ac:chgData name="Heidi Lauttamäki" userId="cb42d338-2c30-4157-8ccb-e4b9f5027b7b" providerId="ADAL" clId="{B4BC1C14-9588-4EFA-97B7-25CF86B0D9AC}" dt="2025-11-09T22:28:28.973" v="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0.493" v="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B4BC1C14-9588-4EFA-97B7-25CF86B0D9AC}" dt="2025-11-09T22:28:30.493" v="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0.919" v="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B4BC1C14-9588-4EFA-97B7-25CF86B0D9AC}" dt="2025-11-09T22:28:30.919" v="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1.540" v="1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B4BC1C14-9588-4EFA-97B7-25CF86B0D9AC}" dt="2025-11-09T22:28:31.540" v="1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1.937" v="11"/>
        <pc:sldMkLst>
          <pc:docMk/>
          <pc:sldMk cId="3840511837" sldId="269"/>
        </pc:sldMkLst>
        <pc:graphicFrameChg chg="mod">
          <ac:chgData name="Heidi Lauttamäki" userId="cb42d338-2c30-4157-8ccb-e4b9f5027b7b" providerId="ADAL" clId="{B4BC1C14-9588-4EFA-97B7-25CF86B0D9AC}" dt="2025-11-09T22:28:31.937" v="11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2.355" v="12"/>
        <pc:sldMkLst>
          <pc:docMk/>
          <pc:sldMk cId="1100163205" sldId="270"/>
        </pc:sldMkLst>
        <pc:graphicFrameChg chg="mod">
          <ac:chgData name="Heidi Lauttamäki" userId="cb42d338-2c30-4157-8ccb-e4b9f5027b7b" providerId="ADAL" clId="{B4BC1C14-9588-4EFA-97B7-25CF86B0D9AC}" dt="2025-11-09T22:28:32.355" v="12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2.834" v="13"/>
        <pc:sldMkLst>
          <pc:docMk/>
          <pc:sldMk cId="1991014470" sldId="271"/>
        </pc:sldMkLst>
        <pc:graphicFrameChg chg="mod">
          <ac:chgData name="Heidi Lauttamäki" userId="cb42d338-2c30-4157-8ccb-e4b9f5027b7b" providerId="ADAL" clId="{B4BC1C14-9588-4EFA-97B7-25CF86B0D9AC}" dt="2025-11-09T22:28:32.834" v="13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8:33.390" v="14"/>
        <pc:sldMkLst>
          <pc:docMk/>
          <pc:sldMk cId="1148022292" sldId="274"/>
        </pc:sldMkLst>
        <pc:graphicFrameChg chg="mod">
          <ac:chgData name="Heidi Lauttamäki" userId="cb42d338-2c30-4157-8ccb-e4b9f5027b7b" providerId="ADAL" clId="{B4BC1C14-9588-4EFA-97B7-25CF86B0D9AC}" dt="2025-11-09T22:28:33.390" v="14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</pc:sldChg>
    </pc:docChg>
  </pc:docChgLst>
  <pc:docChgLst>
    <pc:chgData name="Heidi Lauttamäki" userId="cb42d338-2c30-4157-8ccb-e4b9f5027b7b" providerId="ADAL" clId="{1AD5DD41-AF8A-4C12-A454-3A8826424CB0}"/>
    <pc:docChg chg="modSld">
      <pc:chgData name="Heidi Lauttamäki" userId="cb42d338-2c30-4157-8ccb-e4b9f5027b7b" providerId="ADAL" clId="{1AD5DD41-AF8A-4C12-A454-3A8826424CB0}" dt="2025-10-05T20:49:29.901" v="44"/>
      <pc:docMkLst>
        <pc:docMk/>
      </pc:docMkLst>
      <pc:sldChg chg="modSp">
        <pc:chgData name="Heidi Lauttamäki" userId="cb42d338-2c30-4157-8ccb-e4b9f5027b7b" providerId="ADAL" clId="{1AD5DD41-AF8A-4C12-A454-3A8826424CB0}" dt="2025-10-05T20:49:24.625" v="3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AD5DD41-AF8A-4C12-A454-3A8826424CB0}" dt="2025-10-05T20:49:24.986" v="3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AD5DD41-AF8A-4C12-A454-3A8826424CB0}" dt="2025-10-05T20:49:25.306" v="3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AD5DD41-AF8A-4C12-A454-3A8826424CB0}" dt="2025-10-05T20:49:25.695" v="3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AD5DD41-AF8A-4C12-A454-3A8826424CB0}" dt="2025-10-05T20:49:26.085" v="3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AD5DD41-AF8A-4C12-A454-3A8826424CB0}" dt="2025-10-05T20:49:26.933" v="3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AD5DD41-AF8A-4C12-A454-3A8826424CB0}" dt="2025-10-05T20:49:27.251" v="3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AD5DD41-AF8A-4C12-A454-3A8826424CB0}" dt="2025-10-05T20:49:26.564" v="3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AD5DD41-AF8A-4C12-A454-3A8826424CB0}" dt="2025-10-05T20:49:27.878" v="3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AD5DD41-AF8A-4C12-A454-3A8826424CB0}" dt="2025-10-05T20:49:28.212" v="3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AD5DD41-AF8A-4C12-A454-3A8826424CB0}" dt="2025-10-05T20:49:28.556" v="4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AD5DD41-AF8A-4C12-A454-3A8826424CB0}" dt="2025-10-05T20:49:28.922" v="41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AD5DD41-AF8A-4C12-A454-3A8826424CB0}" dt="2025-10-05T20:49:29.237" v="42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AD5DD41-AF8A-4C12-A454-3A8826424CB0}" dt="2025-10-05T20:49:29.590" v="43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AD5DD41-AF8A-4C12-A454-3A8826424CB0}" dt="2025-10-05T20:49:29.901" v="44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10.11.2025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6430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1450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7746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8189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3730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238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53156"/>
              </p:ext>
            </p:extLst>
          </p:nvPr>
        </p:nvGraphicFramePr>
        <p:xfrm>
          <a:off x="992188" y="846138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46138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8268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8349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41925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4142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54331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70505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69135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39226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Kameleon>
  <henkilotietoja>Ei</henkilotietoja>
  <taydenne/>
  <tyyppi>Esitys</tyyppi>
  <paivays>2023-10-19</paivays>
  <tekija/>
  <otsikko/>
</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Props1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3FA7F-082A-4E24-AF98-F080D1353F99}">
  <ds:schemaRefs/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2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2025-11-09T22:28:35Z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