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BD2DF-5D8E-4C42-BD77-DA6AFBACCF0D}" v="30" dt="2026-04-12T11:07:22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6-04-12T11:07:22.290" v="119"/>
      <pc:docMkLst>
        <pc:docMk/>
      </pc:docMkLst>
      <pc:sldChg chg="modSp">
        <pc:chgData name="Heidi Lauttamäki" userId="cb42d338-2c30-4157-8ccb-e4b9f5027b7b" providerId="ADAL" clId="{B4BC1C14-9588-4EFA-97B7-25CF86B0D9AC}" dt="2026-04-12T11:07:16.053" v="105"/>
        <pc:sldMkLst>
          <pc:docMk/>
          <pc:sldMk cId="549215061" sldId="257"/>
        </pc:sldMkLst>
        <pc:graphicFrameChg chg="mod">
          <ac:chgData name="Heidi Lauttamäki" userId="cb42d338-2c30-4157-8ccb-e4b9f5027b7b" providerId="ADAL" clId="{B4BC1C14-9588-4EFA-97B7-25CF86B0D9AC}" dt="2026-04-12T11:07:16.053" v="105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6.504" v="106"/>
        <pc:sldMkLst>
          <pc:docMk/>
          <pc:sldMk cId="733252430" sldId="258"/>
        </pc:sldMkLst>
        <pc:graphicFrameChg chg="mod">
          <ac:chgData name="Heidi Lauttamäki" userId="cb42d338-2c30-4157-8ccb-e4b9f5027b7b" providerId="ADAL" clId="{B4BC1C14-9588-4EFA-97B7-25CF86B0D9AC}" dt="2026-04-12T11:07:16.504" v="106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6.886" v="107"/>
        <pc:sldMkLst>
          <pc:docMk/>
          <pc:sldMk cId="142310845" sldId="259"/>
        </pc:sldMkLst>
        <pc:graphicFrameChg chg="mod">
          <ac:chgData name="Heidi Lauttamäki" userId="cb42d338-2c30-4157-8ccb-e4b9f5027b7b" providerId="ADAL" clId="{B4BC1C14-9588-4EFA-97B7-25CF86B0D9AC}" dt="2026-04-12T11:07:16.886" v="107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7.316" v="108"/>
        <pc:sldMkLst>
          <pc:docMk/>
          <pc:sldMk cId="1373706864" sldId="260"/>
        </pc:sldMkLst>
        <pc:graphicFrameChg chg="mod">
          <ac:chgData name="Heidi Lauttamäki" userId="cb42d338-2c30-4157-8ccb-e4b9f5027b7b" providerId="ADAL" clId="{B4BC1C14-9588-4EFA-97B7-25CF86B0D9AC}" dt="2026-04-12T11:07:17.316" v="108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7.645" v="109"/>
        <pc:sldMkLst>
          <pc:docMk/>
          <pc:sldMk cId="3334478653" sldId="261"/>
        </pc:sldMkLst>
        <pc:graphicFrameChg chg="mod">
          <ac:chgData name="Heidi Lauttamäki" userId="cb42d338-2c30-4157-8ccb-e4b9f5027b7b" providerId="ADAL" clId="{B4BC1C14-9588-4EFA-97B7-25CF86B0D9AC}" dt="2026-04-12T11:07:17.645" v="109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8.406" v="111"/>
        <pc:sldMkLst>
          <pc:docMk/>
          <pc:sldMk cId="137354011" sldId="262"/>
        </pc:sldMkLst>
        <pc:graphicFrameChg chg="mod">
          <ac:chgData name="Heidi Lauttamäki" userId="cb42d338-2c30-4157-8ccb-e4b9f5027b7b" providerId="ADAL" clId="{B4BC1C14-9588-4EFA-97B7-25CF86B0D9AC}" dt="2026-04-12T11:07:18.406" v="111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8.787" v="112"/>
        <pc:sldMkLst>
          <pc:docMk/>
          <pc:sldMk cId="1637811439" sldId="263"/>
        </pc:sldMkLst>
        <pc:graphicFrameChg chg="mod">
          <ac:chgData name="Heidi Lauttamäki" userId="cb42d338-2c30-4157-8ccb-e4b9f5027b7b" providerId="ADAL" clId="{B4BC1C14-9588-4EFA-97B7-25CF86B0D9AC}" dt="2026-04-12T11:07:18.787" v="112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8.046" v="110"/>
        <pc:sldMkLst>
          <pc:docMk/>
          <pc:sldMk cId="224954442" sldId="264"/>
        </pc:sldMkLst>
        <pc:graphicFrameChg chg="mod">
          <ac:chgData name="Heidi Lauttamäki" userId="cb42d338-2c30-4157-8ccb-e4b9f5027b7b" providerId="ADAL" clId="{B4BC1C14-9588-4EFA-97B7-25CF86B0D9AC}" dt="2026-04-12T11:07:18.046" v="110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9.267" v="113"/>
        <pc:sldMkLst>
          <pc:docMk/>
          <pc:sldMk cId="3895780300" sldId="265"/>
        </pc:sldMkLst>
        <pc:graphicFrameChg chg="mod">
          <ac:chgData name="Heidi Lauttamäki" userId="cb42d338-2c30-4157-8ccb-e4b9f5027b7b" providerId="ADAL" clId="{B4BC1C14-9588-4EFA-97B7-25CF86B0D9AC}" dt="2026-04-12T11:07:19.267" v="113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19.687" v="114"/>
        <pc:sldMkLst>
          <pc:docMk/>
          <pc:sldMk cId="3913342843" sldId="267"/>
        </pc:sldMkLst>
        <pc:graphicFrameChg chg="mod">
          <ac:chgData name="Heidi Lauttamäki" userId="cb42d338-2c30-4157-8ccb-e4b9f5027b7b" providerId="ADAL" clId="{B4BC1C14-9588-4EFA-97B7-25CF86B0D9AC}" dt="2026-04-12T11:07:19.687" v="114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20.140" v="115"/>
        <pc:sldMkLst>
          <pc:docMk/>
          <pc:sldMk cId="2606013791" sldId="268"/>
        </pc:sldMkLst>
        <pc:graphicFrameChg chg="mod">
          <ac:chgData name="Heidi Lauttamäki" userId="cb42d338-2c30-4157-8ccb-e4b9f5027b7b" providerId="ADAL" clId="{B4BC1C14-9588-4EFA-97B7-25CF86B0D9AC}" dt="2026-04-12T11:07:20.140" v="115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20.458" v="116"/>
        <pc:sldMkLst>
          <pc:docMk/>
          <pc:sldMk cId="3840511837" sldId="269"/>
        </pc:sldMkLst>
        <pc:graphicFrameChg chg="mod">
          <ac:chgData name="Heidi Lauttamäki" userId="cb42d338-2c30-4157-8ccb-e4b9f5027b7b" providerId="ADAL" clId="{B4BC1C14-9588-4EFA-97B7-25CF86B0D9AC}" dt="2026-04-12T11:07:20.458" v="116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20.843" v="117"/>
        <pc:sldMkLst>
          <pc:docMk/>
          <pc:sldMk cId="1100163205" sldId="270"/>
        </pc:sldMkLst>
        <pc:graphicFrameChg chg="mod">
          <ac:chgData name="Heidi Lauttamäki" userId="cb42d338-2c30-4157-8ccb-e4b9f5027b7b" providerId="ADAL" clId="{B4BC1C14-9588-4EFA-97B7-25CF86B0D9AC}" dt="2026-04-12T11:07:20.843" v="117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21.215" v="118"/>
        <pc:sldMkLst>
          <pc:docMk/>
          <pc:sldMk cId="1991014470" sldId="271"/>
        </pc:sldMkLst>
        <pc:graphicFrameChg chg="mod">
          <ac:chgData name="Heidi Lauttamäki" userId="cb42d338-2c30-4157-8ccb-e4b9f5027b7b" providerId="ADAL" clId="{B4BC1C14-9588-4EFA-97B7-25CF86B0D9AC}" dt="2026-04-12T11:07:21.215" v="118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6-04-12T11:07:22.290" v="119"/>
        <pc:sldMkLst>
          <pc:docMk/>
          <pc:sldMk cId="1148022292" sldId="274"/>
        </pc:sldMkLst>
        <pc:graphicFrameChg chg="mod">
          <ac:chgData name="Heidi Lauttamäki" userId="cb42d338-2c30-4157-8ccb-e4b9f5027b7b" providerId="ADAL" clId="{B4BC1C14-9588-4EFA-97B7-25CF86B0D9AC}" dt="2026-04-12T11:07:22.290" v="119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12.4.2026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91807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4767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01875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25867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4087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451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60815"/>
              </p:ext>
            </p:extLst>
          </p:nvPr>
        </p:nvGraphicFramePr>
        <p:xfrm>
          <a:off x="992188" y="846138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46138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508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7535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60432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54219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29852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789217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1966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23075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2023-10-19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3FA7F-082A-4E24-AF98-F080D1353F99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220015a-7bb9-4da9-9898-09cb97e9e0d6}" enabled="1" method="Standard" siteId="{b8507232-19fc-4b8a-a295-4838901604a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26</TotalTime>
  <Words>125</Words>
  <Application>Microsoft Office PowerPoint</Application>
  <PresentationFormat>Näytössä katseltava esitys (16:9)</PresentationFormat>
  <Paragraphs>49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1</cp:revision>
  <dcterms:created xsi:type="dcterms:W3CDTF">2023-10-19T11:11:36Z</dcterms:created>
  <dcterms:modified xsi:type="dcterms:W3CDTF">2026-04-12T11:07:26Z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