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7" r:id="rId16"/>
    <p:sldId id="268" r:id="rId17"/>
    <p:sldId id="269" r:id="rId18"/>
    <p:sldId id="270" r:id="rId19"/>
    <p:sldId id="271" r:id="rId20"/>
    <p:sldId id="274" r:id="rId2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5DD41-AF8A-4C12-A454-3A8826424CB0}" v="45" dt="2025-10-05T20:49:29.9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87EEF110-6CAA-41B8-A12A-9176D62D9236}"/>
    <pc:docChg chg="modSld">
      <pc:chgData name="Heidi Lauttamäki" userId="cb42d338-2c30-4157-8ccb-e4b9f5027b7b" providerId="ADAL" clId="{87EEF110-6CAA-41B8-A12A-9176D62D9236}" dt="2024-03-05T05:51:59.468" v="31"/>
      <pc:docMkLst>
        <pc:docMk/>
      </pc:docMkLst>
      <pc:sldChg chg="modSp">
        <pc:chgData name="Heidi Lauttamäki" userId="cb42d338-2c30-4157-8ccb-e4b9f5027b7b" providerId="ADAL" clId="{87EEF110-6CAA-41B8-A12A-9176D62D9236}" dt="2024-03-05T05:51:47.049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7EEF110-6CAA-41B8-A12A-9176D62D9236}" dt="2024-03-05T05:51:47.757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7EEF110-6CAA-41B8-A12A-9176D62D9236}" dt="2024-03-05T05:51:48.73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7EEF110-6CAA-41B8-A12A-9176D62D9236}" dt="2024-03-05T05:51:49.783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7EEF110-6CAA-41B8-A12A-9176D62D9236}" dt="2024-03-05T05:51:50.500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7EEF110-6CAA-41B8-A12A-9176D62D9236}" dt="2024-03-05T05:51:52.077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7EEF110-6CAA-41B8-A12A-9176D62D9236}" dt="2024-03-05T05:51:53.064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7EEF110-6CAA-41B8-A12A-9176D62D9236}" dt="2024-03-05T05:51:51.428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7EEF110-6CAA-41B8-A12A-9176D62D9236}" dt="2024-03-05T05:51:54.065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7EEF110-6CAA-41B8-A12A-9176D62D9236}" dt="2024-03-05T05:51:54.79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7EEF110-6CAA-41B8-A12A-9176D62D9236}" dt="2024-03-05T05:51:55.485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7EEF110-6CAA-41B8-A12A-9176D62D9236}" dt="2024-03-05T05:51:57.364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7EEF110-6CAA-41B8-A12A-9176D62D9236}" dt="2024-03-05T05:51:58.066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7EEF110-6CAA-41B8-A12A-9176D62D9236}" dt="2024-03-05T05:51:58.797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7EEF110-6CAA-41B8-A12A-9176D62D9236}" dt="2024-03-05T05:51:56.621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7EEF110-6CAA-41B8-A12A-9176D62D9236}" dt="2024-03-05T05:51:59.468" v="31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E419ABDE-56B3-47FD-9897-5E6402E3CF7B}"/>
    <pc:docChg chg="modSld">
      <pc:chgData name="Heidi Lauttamäki" userId="cb42d338-2c30-4157-8ccb-e4b9f5027b7b" providerId="ADAL" clId="{E419ABDE-56B3-47FD-9897-5E6402E3CF7B}" dt="2024-04-08T08:28:02.757" v="15"/>
      <pc:docMkLst>
        <pc:docMk/>
      </pc:docMkLst>
      <pc:sldChg chg="modSp">
        <pc:chgData name="Heidi Lauttamäki" userId="cb42d338-2c30-4157-8ccb-e4b9f5027b7b" providerId="ADAL" clId="{E419ABDE-56B3-47FD-9897-5E6402E3CF7B}" dt="2024-04-08T08:27:54.051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E419ABDE-56B3-47FD-9897-5E6402E3CF7B}" dt="2024-04-08T08:27:54.670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E419ABDE-56B3-47FD-9897-5E6402E3CF7B}" dt="2024-04-08T08:27:55.385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E419ABDE-56B3-47FD-9897-5E6402E3CF7B}" dt="2024-04-08T08:27:56.16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E419ABDE-56B3-47FD-9897-5E6402E3CF7B}" dt="2024-04-08T08:27:56.93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E419ABDE-56B3-47FD-9897-5E6402E3CF7B}" dt="2024-04-08T08:27:57.67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E419ABDE-56B3-47FD-9897-5E6402E3CF7B}" dt="2024-04-08T08:27:58.16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E419ABDE-56B3-47FD-9897-5E6402E3CF7B}" dt="2024-04-08T08:27:57.20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E419ABDE-56B3-47FD-9897-5E6402E3CF7B}" dt="2024-04-08T08:27:58.758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E419ABDE-56B3-47FD-9897-5E6402E3CF7B}" dt="2024-04-08T08:27:59.384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E419ABDE-56B3-47FD-9897-5E6402E3CF7B}" dt="2024-04-08T08:27:59.8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E419ABDE-56B3-47FD-9897-5E6402E3CF7B}" dt="2024-04-08T08:28:00.944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E419ABDE-56B3-47FD-9897-5E6402E3CF7B}" dt="2024-04-08T08:28:01.585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E419ABDE-56B3-47FD-9897-5E6402E3CF7B}" dt="2024-04-08T08:28:02.05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E419ABDE-56B3-47FD-9897-5E6402E3CF7B}" dt="2024-04-08T08:28:00.329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E419ABDE-56B3-47FD-9897-5E6402E3CF7B}" dt="2024-04-08T08:28:02.75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D59E42C4-1F4D-4C94-9C86-E0AD1E48497C}"/>
    <pc:docChg chg="delSld modSld">
      <pc:chgData name="Heidi Lauttamäki" userId="cb42d338-2c30-4157-8ccb-e4b9f5027b7b" providerId="ADAL" clId="{D59E42C4-1F4D-4C94-9C86-E0AD1E48497C}" dt="2025-06-02T05:33:55.171" v="47"/>
      <pc:docMkLst>
        <pc:docMk/>
      </pc:docMkLst>
      <pc:sldChg chg="modSp">
        <pc:chgData name="Heidi Lauttamäki" userId="cb42d338-2c30-4157-8ccb-e4b9f5027b7b" providerId="ADAL" clId="{D59E42C4-1F4D-4C94-9C86-E0AD1E48497C}" dt="2025-06-02T05:33:49.211" v="33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D59E42C4-1F4D-4C94-9C86-E0AD1E48497C}" dt="2025-06-02T05:33:49.552" v="34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D59E42C4-1F4D-4C94-9C86-E0AD1E48497C}" dt="2025-06-02T05:33:49.936" v="35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D59E42C4-1F4D-4C94-9C86-E0AD1E48497C}" dt="2025-06-02T05:33:50.414" v="36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D59E42C4-1F4D-4C94-9C86-E0AD1E48497C}" dt="2025-06-02T05:33:50.820" v="37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D59E42C4-1F4D-4C94-9C86-E0AD1E48497C}" dt="2025-06-02T05:33:51.650" v="39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D59E42C4-1F4D-4C94-9C86-E0AD1E48497C}" dt="2025-06-02T05:33:51.955" v="40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D59E42C4-1F4D-4C94-9C86-E0AD1E48497C}" dt="2025-06-02T05:33:51.356" v="38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D59E42C4-1F4D-4C94-9C86-E0AD1E48497C}" dt="2025-06-02T05:33:52.328" v="41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D59E42C4-1F4D-4C94-9C86-E0AD1E48497C}" dt="2025-06-02T05:33:52.665" v="42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D59E42C4-1F4D-4C94-9C86-E0AD1E48497C}" dt="2025-06-02T05:33:53.163" v="43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D59E42C4-1F4D-4C94-9C86-E0AD1E48497C}" dt="2025-06-02T05:33:53.556" v="44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D59E42C4-1F4D-4C94-9C86-E0AD1E48497C}" dt="2025-06-02T05:33:53.974" v="45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D59E42C4-1F4D-4C94-9C86-E0AD1E48497C}" dt="2025-06-02T05:33:54.525" v="46"/>
        <pc:sldMkLst>
          <pc:docMk/>
          <pc:sldMk cId="1991014470" sldId="271"/>
        </pc:sldMkLst>
      </pc:sldChg>
      <pc:sldChg chg="modSp del">
        <pc:chgData name="Heidi Lauttamäki" userId="cb42d338-2c30-4157-8ccb-e4b9f5027b7b" providerId="ADAL" clId="{D59E42C4-1F4D-4C94-9C86-E0AD1E48497C}" dt="2025-06-02T05:33:41.486" v="32" actId="2696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D59E42C4-1F4D-4C94-9C86-E0AD1E48497C}" dt="2025-06-02T05:33:55.171" v="47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BA7E5576-71F0-4BE9-BB13-F71E8B1E1465}"/>
    <pc:docChg chg="modSld">
      <pc:chgData name="Heidi Lauttamäki" userId="cb42d338-2c30-4157-8ccb-e4b9f5027b7b" providerId="ADAL" clId="{BA7E5576-71F0-4BE9-BB13-F71E8B1E1465}" dt="2024-05-13T12:17:39.118" v="15"/>
      <pc:docMkLst>
        <pc:docMk/>
      </pc:docMkLst>
      <pc:sldChg chg="modSp">
        <pc:chgData name="Heidi Lauttamäki" userId="cb42d338-2c30-4157-8ccb-e4b9f5027b7b" providerId="ADAL" clId="{BA7E5576-71F0-4BE9-BB13-F71E8B1E1465}" dt="2024-05-13T12:17:33.218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BA7E5576-71F0-4BE9-BB13-F71E8B1E1465}" dt="2024-05-13T12:17:33.726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BA7E5576-71F0-4BE9-BB13-F71E8B1E1465}" dt="2024-05-13T12:17:34.048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BA7E5576-71F0-4BE9-BB13-F71E8B1E1465}" dt="2024-05-13T12:17:34.512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BA7E5576-71F0-4BE9-BB13-F71E8B1E1465}" dt="2024-05-13T12:17:34.893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BA7E5576-71F0-4BE9-BB13-F71E8B1E1465}" dt="2024-05-13T12:17:36.05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BA7E5576-71F0-4BE9-BB13-F71E8B1E1465}" dt="2024-05-13T12:17:36.320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BA7E5576-71F0-4BE9-BB13-F71E8B1E1465}" dt="2024-05-13T12:17:35.37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BA7E5576-71F0-4BE9-BB13-F71E8B1E1465}" dt="2024-05-13T12:17:36.774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BA7E5576-71F0-4BE9-BB13-F71E8B1E1465}" dt="2024-05-13T12:17:37.269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BA7E5576-71F0-4BE9-BB13-F71E8B1E1465}" dt="2024-05-13T12:17:37.54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BA7E5576-71F0-4BE9-BB13-F71E8B1E1465}" dt="2024-05-13T12:17:38.38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BA7E5576-71F0-4BE9-BB13-F71E8B1E1465}" dt="2024-05-13T12:17:38.603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BA7E5576-71F0-4BE9-BB13-F71E8B1E1465}" dt="2024-05-13T12:17:38.813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BA7E5576-71F0-4BE9-BB13-F71E8B1E1465}" dt="2024-05-13T12:17:37.963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BA7E5576-71F0-4BE9-BB13-F71E8B1E1465}" dt="2024-05-13T12:17:39.11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1678192F-53FA-4C1A-8088-8405E57C343B}"/>
    <pc:docChg chg="modSld">
      <pc:chgData name="Heidi Lauttamäki" userId="cb42d338-2c30-4157-8ccb-e4b9f5027b7b" providerId="ADAL" clId="{1678192F-53FA-4C1A-8088-8405E57C343B}" dt="2024-09-03T06:26:55.158" v="15"/>
      <pc:docMkLst>
        <pc:docMk/>
      </pc:docMkLst>
      <pc:sldChg chg="modSp">
        <pc:chgData name="Heidi Lauttamäki" userId="cb42d338-2c30-4157-8ccb-e4b9f5027b7b" providerId="ADAL" clId="{1678192F-53FA-4C1A-8088-8405E57C343B}" dt="2024-09-03T06:26:46.97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1678192F-53FA-4C1A-8088-8405E57C343B}" dt="2024-09-03T06:26:47.527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1678192F-53FA-4C1A-8088-8405E57C343B}" dt="2024-09-03T06:26:48.116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1678192F-53FA-4C1A-8088-8405E57C343B}" dt="2024-09-03T06:26:48.734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1678192F-53FA-4C1A-8088-8405E57C343B}" dt="2024-09-03T06:26:49.28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1678192F-53FA-4C1A-8088-8405E57C343B}" dt="2024-09-03T06:26:50.534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1678192F-53FA-4C1A-8088-8405E57C343B}" dt="2024-09-03T06:26:51.135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1678192F-53FA-4C1A-8088-8405E57C343B}" dt="2024-09-03T06:26:50.113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1678192F-53FA-4C1A-8088-8405E57C343B}" dt="2024-09-03T06:26:51.891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1678192F-53FA-4C1A-8088-8405E57C343B}" dt="2024-09-03T06:26:52.31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1678192F-53FA-4C1A-8088-8405E57C343B}" dt="2024-09-03T06:26:52.760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1678192F-53FA-4C1A-8088-8405E57C343B}" dt="2024-09-03T06:26:53.655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1678192F-53FA-4C1A-8088-8405E57C343B}" dt="2024-09-03T06:26:54.20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1678192F-53FA-4C1A-8088-8405E57C343B}" dt="2024-09-03T06:26:54.642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1678192F-53FA-4C1A-8088-8405E57C343B}" dt="2024-09-03T06:26:53.255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1678192F-53FA-4C1A-8088-8405E57C343B}" dt="2024-09-03T06:26:55.158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88C118FA-9AAB-4D55-85F7-C1E677E366E1}"/>
    <pc:docChg chg="modSld">
      <pc:chgData name="Heidi Lauttamäki" userId="cb42d338-2c30-4157-8ccb-e4b9f5027b7b" providerId="ADAL" clId="{88C118FA-9AAB-4D55-85F7-C1E677E366E1}" dt="2024-08-06T05:39:19.077" v="15"/>
      <pc:docMkLst>
        <pc:docMk/>
      </pc:docMkLst>
      <pc:sldChg chg="modSp">
        <pc:chgData name="Heidi Lauttamäki" userId="cb42d338-2c30-4157-8ccb-e4b9f5027b7b" providerId="ADAL" clId="{88C118FA-9AAB-4D55-85F7-C1E677E366E1}" dt="2024-08-06T05:39:09.556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88C118FA-9AAB-4D55-85F7-C1E677E366E1}" dt="2024-08-06T05:39:10.168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88C118FA-9AAB-4D55-85F7-C1E677E366E1}" dt="2024-08-06T05:39:10.793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88C118FA-9AAB-4D55-85F7-C1E677E366E1}" dt="2024-08-06T05:39:11.553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88C118FA-9AAB-4D55-85F7-C1E677E366E1}" dt="2024-08-06T05:39:12.131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88C118FA-9AAB-4D55-85F7-C1E677E366E1}" dt="2024-08-06T05:39:13.600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88C118FA-9AAB-4D55-85F7-C1E677E366E1}" dt="2024-08-06T05:39:14.476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88C118FA-9AAB-4D55-85F7-C1E677E366E1}" dt="2024-08-06T05:39:12.959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88C118FA-9AAB-4D55-85F7-C1E677E366E1}" dt="2024-08-06T05:39:15.367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88C118FA-9AAB-4D55-85F7-C1E677E366E1}" dt="2024-08-06T05:39:15.983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88C118FA-9AAB-4D55-85F7-C1E677E366E1}" dt="2024-08-06T05:39:16.37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88C118FA-9AAB-4D55-85F7-C1E677E366E1}" dt="2024-08-06T05:39:17.462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88C118FA-9AAB-4D55-85F7-C1E677E366E1}" dt="2024-08-06T05:39:17.831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88C118FA-9AAB-4D55-85F7-C1E677E366E1}" dt="2024-08-06T05:39:18.49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88C118FA-9AAB-4D55-85F7-C1E677E366E1}" dt="2024-08-06T05:39:16.976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88C118FA-9AAB-4D55-85F7-C1E677E366E1}" dt="2024-08-06T05:39:19.077" v="15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34621F07-220D-44A8-8798-A06AABE7F9E9}"/>
    <pc:docChg chg="modSld">
      <pc:chgData name="Heidi Lauttamäki" userId="cb42d338-2c30-4157-8ccb-e4b9f5027b7b" providerId="ADAL" clId="{34621F07-220D-44A8-8798-A06AABE7F9E9}" dt="2024-06-19T12:27:06.418" v="31"/>
      <pc:docMkLst>
        <pc:docMk/>
      </pc:docMkLst>
      <pc:sldChg chg="modSp">
        <pc:chgData name="Heidi Lauttamäki" userId="cb42d338-2c30-4157-8ccb-e4b9f5027b7b" providerId="ADAL" clId="{34621F07-220D-44A8-8798-A06AABE7F9E9}" dt="2024-06-19T12:26:55.023" v="16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34621F07-220D-44A8-8798-A06AABE7F9E9}" dt="2024-06-19T12:26:55.753" v="17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34621F07-220D-44A8-8798-A06AABE7F9E9}" dt="2024-06-19T12:26:56.362" v="18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34621F07-220D-44A8-8798-A06AABE7F9E9}" dt="2024-06-19T12:26:57.082" v="19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34621F07-220D-44A8-8798-A06AABE7F9E9}" dt="2024-06-19T12:26:57.953" v="20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34621F07-220D-44A8-8798-A06AABE7F9E9}" dt="2024-06-19T12:26:59.721" v="22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34621F07-220D-44A8-8798-A06AABE7F9E9}" dt="2024-06-19T12:27:00.591" v="23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34621F07-220D-44A8-8798-A06AABE7F9E9}" dt="2024-06-19T12:26:58.955" v="21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34621F07-220D-44A8-8798-A06AABE7F9E9}" dt="2024-06-19T12:27:01.493" v="24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34621F07-220D-44A8-8798-A06AABE7F9E9}" dt="2024-06-19T12:27:02.231" v="25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34621F07-220D-44A8-8798-A06AABE7F9E9}" dt="2024-06-19T12:27:02.996" v="26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34621F07-220D-44A8-8798-A06AABE7F9E9}" dt="2024-06-19T12:27:04.406" v="28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34621F07-220D-44A8-8798-A06AABE7F9E9}" dt="2024-06-19T12:27:05.108" v="29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34621F07-220D-44A8-8798-A06AABE7F9E9}" dt="2024-06-19T12:27:05.795" v="30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34621F07-220D-44A8-8798-A06AABE7F9E9}" dt="2024-06-19T12:27:03.795" v="27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34621F07-220D-44A8-8798-A06AABE7F9E9}" dt="2024-06-19T12:27:06.418" v="31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F7F1B16D-CBFB-4E35-94C3-E5C6837D21CA}"/>
    <pc:docChg chg="modSld">
      <pc:chgData name="Heidi Lauttamäki" userId="cb42d338-2c30-4157-8ccb-e4b9f5027b7b" providerId="ADAL" clId="{F7F1B16D-CBFB-4E35-94C3-E5C6837D21CA}" dt="2025-04-08T06:34:53.233" v="159"/>
      <pc:docMkLst>
        <pc:docMk/>
      </pc:docMkLst>
      <pc:sldChg chg="modSp">
        <pc:chgData name="Heidi Lauttamäki" userId="cb42d338-2c30-4157-8ccb-e4b9f5027b7b" providerId="ADAL" clId="{F7F1B16D-CBFB-4E35-94C3-E5C6837D21CA}" dt="2025-04-08T06:34:42.597" v="144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F7F1B16D-CBFB-4E35-94C3-E5C6837D21CA}" dt="2025-04-08T06:34:43.590" v="145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F7F1B16D-CBFB-4E35-94C3-E5C6837D21CA}" dt="2025-04-08T06:34:44.655" v="146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F7F1B16D-CBFB-4E35-94C3-E5C6837D21CA}" dt="2025-04-08T06:34:45.688" v="147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F7F1B16D-CBFB-4E35-94C3-E5C6837D21CA}" dt="2025-04-08T06:34:46.310" v="148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F7F1B16D-CBFB-4E35-94C3-E5C6837D21CA}" dt="2025-04-08T06:34:47.832" v="150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F7F1B16D-CBFB-4E35-94C3-E5C6837D21CA}" dt="2025-04-08T06:34:48.393" v="151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F7F1B16D-CBFB-4E35-94C3-E5C6837D21CA}" dt="2025-04-08T06:34:47.369" v="149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F7F1B16D-CBFB-4E35-94C3-E5C6837D21CA}" dt="2025-04-08T06:34:49.241" v="152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F7F1B16D-CBFB-4E35-94C3-E5C6837D21CA}" dt="2025-04-08T06:34:49.889" v="153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F7F1B16D-CBFB-4E35-94C3-E5C6837D21CA}" dt="2025-04-08T06:34:50.317" v="154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F7F1B16D-CBFB-4E35-94C3-E5C6837D21CA}" dt="2025-04-08T06:34:51.428" v="156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F7F1B16D-CBFB-4E35-94C3-E5C6837D21CA}" dt="2025-04-08T06:34:52.230" v="157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F7F1B16D-CBFB-4E35-94C3-E5C6837D21CA}" dt="2025-04-08T06:34:52.643" v="158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F7F1B16D-CBFB-4E35-94C3-E5C6837D21CA}" dt="2025-04-08T06:34:50.816" v="15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F7F1B16D-CBFB-4E35-94C3-E5C6837D21CA}" dt="2025-04-08T06:34:53.233" v="159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52BCDDE0-7F54-4EF4-BC7D-63A133B69F6F}"/>
    <pc:docChg chg="modSld">
      <pc:chgData name="Heidi Lauttamäki" userId="cb42d338-2c30-4157-8ccb-e4b9f5027b7b" providerId="ADAL" clId="{52BCDDE0-7F54-4EF4-BC7D-63A133B69F6F}" dt="2024-02-12T08:44:58.164" v="15"/>
      <pc:docMkLst>
        <pc:docMk/>
      </pc:docMkLst>
      <pc:sldChg chg="modSp">
        <pc:chgData name="Heidi Lauttamäki" userId="cb42d338-2c30-4157-8ccb-e4b9f5027b7b" providerId="ADAL" clId="{52BCDDE0-7F54-4EF4-BC7D-63A133B69F6F}" dt="2024-02-12T08:44:53.052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2BCDDE0-7F54-4EF4-BC7D-63A133B69F6F}" dt="2024-02-12T08:44:53.369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2BCDDE0-7F54-4EF4-BC7D-63A133B69F6F}" dt="2024-02-12T08:44:53.681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2BCDDE0-7F54-4EF4-BC7D-63A133B69F6F}" dt="2024-02-12T08:44:53.987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2BCDDE0-7F54-4EF4-BC7D-63A133B69F6F}" dt="2024-02-12T08:44:54.307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2BCDDE0-7F54-4EF4-BC7D-63A133B69F6F}" dt="2024-02-12T08:44:55.12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2BCDDE0-7F54-4EF4-BC7D-63A133B69F6F}" dt="2024-02-12T08:44:55.533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2BCDDE0-7F54-4EF4-BC7D-63A133B69F6F}" dt="2024-02-12T08:44:54.822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2BCDDE0-7F54-4EF4-BC7D-63A133B69F6F}" dt="2024-02-12T08:44:55.97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2BCDDE0-7F54-4EF4-BC7D-63A133B69F6F}" dt="2024-02-12T08:44:56.331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2BCDDE0-7F54-4EF4-BC7D-63A133B69F6F}" dt="2024-02-12T08:44:56.616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2BCDDE0-7F54-4EF4-BC7D-63A133B69F6F}" dt="2024-02-12T08:44:57.380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2BCDDE0-7F54-4EF4-BC7D-63A133B69F6F}" dt="2024-02-12T08:44:57.574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2BCDDE0-7F54-4EF4-BC7D-63A133B69F6F}" dt="2024-02-12T08:44:57.896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2BCDDE0-7F54-4EF4-BC7D-63A133B69F6F}" dt="2024-02-12T08:44:56.964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2BCDDE0-7F54-4EF4-BC7D-63A133B69F6F}" dt="2024-02-12T08:44:58.164" v="15"/>
        <pc:sldMkLst>
          <pc:docMk/>
          <pc:sldMk cId="1148022292" sldId="274"/>
        </pc:sldMkLst>
      </pc:sldChg>
    </pc:docChg>
  </pc:docChgLst>
  <pc:docChgLst>
    <pc:chgData name="Jaana Sivén" userId="8657cd00-fcc2-4c6e-96c9-f8ae6495f4e1" providerId="ADAL" clId="{203D3DBB-3D90-432E-928F-B841632B1CDA}"/>
    <pc:docChg chg="modSld">
      <pc:chgData name="Jaana Sivén" userId="8657cd00-fcc2-4c6e-96c9-f8ae6495f4e1" providerId="ADAL" clId="{203D3DBB-3D90-432E-928F-B841632B1CDA}" dt="2025-01-02T08:58:18.937" v="16"/>
      <pc:docMkLst>
        <pc:docMk/>
      </pc:docMkLst>
      <pc:sldChg chg="delSp">
        <pc:chgData name="Jaana Sivén" userId="8657cd00-fcc2-4c6e-96c9-f8ae6495f4e1" providerId="ADAL" clId="{203D3DBB-3D90-432E-928F-B841632B1CDA}" dt="2025-01-02T08:58:18.924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203D3DBB-3D90-432E-928F-B841632B1CDA}" dt="2025-01-02T08:58:18.932" v="1"/>
        <pc:sldMkLst>
          <pc:docMk/>
          <pc:sldMk cId="549215061" sldId="257"/>
        </pc:sldMkLst>
      </pc:sldChg>
      <pc:sldChg chg="delSp">
        <pc:chgData name="Jaana Sivén" userId="8657cd00-fcc2-4c6e-96c9-f8ae6495f4e1" providerId="ADAL" clId="{203D3DBB-3D90-432E-928F-B841632B1CDA}" dt="2025-01-02T08:58:18.932" v="2"/>
        <pc:sldMkLst>
          <pc:docMk/>
          <pc:sldMk cId="733252430" sldId="258"/>
        </pc:sldMkLst>
      </pc:sldChg>
      <pc:sldChg chg="delSp">
        <pc:chgData name="Jaana Sivén" userId="8657cd00-fcc2-4c6e-96c9-f8ae6495f4e1" providerId="ADAL" clId="{203D3DBB-3D90-432E-928F-B841632B1CDA}" dt="2025-01-02T08:58:18.932" v="3"/>
        <pc:sldMkLst>
          <pc:docMk/>
          <pc:sldMk cId="142310845" sldId="259"/>
        </pc:sldMkLst>
      </pc:sldChg>
      <pc:sldChg chg="delSp">
        <pc:chgData name="Jaana Sivén" userId="8657cd00-fcc2-4c6e-96c9-f8ae6495f4e1" providerId="ADAL" clId="{203D3DBB-3D90-432E-928F-B841632B1CDA}" dt="2025-01-02T08:58:18.932" v="4"/>
        <pc:sldMkLst>
          <pc:docMk/>
          <pc:sldMk cId="1373706864" sldId="260"/>
        </pc:sldMkLst>
      </pc:sldChg>
      <pc:sldChg chg="delSp">
        <pc:chgData name="Jaana Sivén" userId="8657cd00-fcc2-4c6e-96c9-f8ae6495f4e1" providerId="ADAL" clId="{203D3DBB-3D90-432E-928F-B841632B1CDA}" dt="2025-01-02T08:58:18.932" v="5"/>
        <pc:sldMkLst>
          <pc:docMk/>
          <pc:sldMk cId="3334478653" sldId="261"/>
        </pc:sldMkLst>
      </pc:sldChg>
      <pc:sldChg chg="delSp">
        <pc:chgData name="Jaana Sivén" userId="8657cd00-fcc2-4c6e-96c9-f8ae6495f4e1" providerId="ADAL" clId="{203D3DBB-3D90-432E-928F-B841632B1CDA}" dt="2025-01-02T08:58:18.932" v="7"/>
        <pc:sldMkLst>
          <pc:docMk/>
          <pc:sldMk cId="137354011" sldId="262"/>
        </pc:sldMkLst>
      </pc:sldChg>
      <pc:sldChg chg="delSp">
        <pc:chgData name="Jaana Sivén" userId="8657cd00-fcc2-4c6e-96c9-f8ae6495f4e1" providerId="ADAL" clId="{203D3DBB-3D90-432E-928F-B841632B1CDA}" dt="2025-01-02T08:58:18.932" v="8"/>
        <pc:sldMkLst>
          <pc:docMk/>
          <pc:sldMk cId="1637811439" sldId="263"/>
        </pc:sldMkLst>
      </pc:sldChg>
      <pc:sldChg chg="delSp">
        <pc:chgData name="Jaana Sivén" userId="8657cd00-fcc2-4c6e-96c9-f8ae6495f4e1" providerId="ADAL" clId="{203D3DBB-3D90-432E-928F-B841632B1CDA}" dt="2025-01-02T08:58:18.932" v="6"/>
        <pc:sldMkLst>
          <pc:docMk/>
          <pc:sldMk cId="224954442" sldId="264"/>
        </pc:sldMkLst>
      </pc:sldChg>
      <pc:sldChg chg="delSp">
        <pc:chgData name="Jaana Sivén" userId="8657cd00-fcc2-4c6e-96c9-f8ae6495f4e1" providerId="ADAL" clId="{203D3DBB-3D90-432E-928F-B841632B1CDA}" dt="2025-01-02T08:58:18.932" v="9"/>
        <pc:sldMkLst>
          <pc:docMk/>
          <pc:sldMk cId="3895780300" sldId="265"/>
        </pc:sldMkLst>
      </pc:sldChg>
      <pc:sldChg chg="delSp">
        <pc:chgData name="Jaana Sivén" userId="8657cd00-fcc2-4c6e-96c9-f8ae6495f4e1" providerId="ADAL" clId="{203D3DBB-3D90-432E-928F-B841632B1CDA}" dt="2025-01-02T08:58:18.932" v="10"/>
        <pc:sldMkLst>
          <pc:docMk/>
          <pc:sldMk cId="3913342843" sldId="267"/>
        </pc:sldMkLst>
      </pc:sldChg>
      <pc:sldChg chg="delSp">
        <pc:chgData name="Jaana Sivén" userId="8657cd00-fcc2-4c6e-96c9-f8ae6495f4e1" providerId="ADAL" clId="{203D3DBB-3D90-432E-928F-B841632B1CDA}" dt="2025-01-02T08:58:18.932" v="11"/>
        <pc:sldMkLst>
          <pc:docMk/>
          <pc:sldMk cId="2606013791" sldId="268"/>
        </pc:sldMkLst>
      </pc:sldChg>
      <pc:sldChg chg="delSp">
        <pc:chgData name="Jaana Sivén" userId="8657cd00-fcc2-4c6e-96c9-f8ae6495f4e1" providerId="ADAL" clId="{203D3DBB-3D90-432E-928F-B841632B1CDA}" dt="2025-01-02T08:58:18.937" v="13"/>
        <pc:sldMkLst>
          <pc:docMk/>
          <pc:sldMk cId="3840511837" sldId="269"/>
        </pc:sldMkLst>
      </pc:sldChg>
      <pc:sldChg chg="delSp">
        <pc:chgData name="Jaana Sivén" userId="8657cd00-fcc2-4c6e-96c9-f8ae6495f4e1" providerId="ADAL" clId="{203D3DBB-3D90-432E-928F-B841632B1CDA}" dt="2025-01-02T08:58:18.937" v="14"/>
        <pc:sldMkLst>
          <pc:docMk/>
          <pc:sldMk cId="1100163205" sldId="270"/>
        </pc:sldMkLst>
      </pc:sldChg>
      <pc:sldChg chg="delSp">
        <pc:chgData name="Jaana Sivén" userId="8657cd00-fcc2-4c6e-96c9-f8ae6495f4e1" providerId="ADAL" clId="{203D3DBB-3D90-432E-928F-B841632B1CDA}" dt="2025-01-02T08:58:18.937" v="15"/>
        <pc:sldMkLst>
          <pc:docMk/>
          <pc:sldMk cId="1991014470" sldId="271"/>
        </pc:sldMkLst>
      </pc:sldChg>
      <pc:sldChg chg="delSp">
        <pc:chgData name="Jaana Sivén" userId="8657cd00-fcc2-4c6e-96c9-f8ae6495f4e1" providerId="ADAL" clId="{203D3DBB-3D90-432E-928F-B841632B1CDA}" dt="2025-01-02T08:58:18.937" v="12"/>
        <pc:sldMkLst>
          <pc:docMk/>
          <pc:sldMk cId="2865348264" sldId="272"/>
        </pc:sldMkLst>
      </pc:sldChg>
      <pc:sldChg chg="delSp">
        <pc:chgData name="Jaana Sivén" userId="8657cd00-fcc2-4c6e-96c9-f8ae6495f4e1" providerId="ADAL" clId="{203D3DBB-3D90-432E-928F-B841632B1CDA}" dt="2025-01-02T08:58:18.937" v="16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5D4C21DF-91AF-48FC-85D9-016372C916EE}"/>
    <pc:docChg chg="modSld">
      <pc:chgData name="Heidi Lauttamäki" userId="cb42d338-2c30-4157-8ccb-e4b9f5027b7b" providerId="ADAL" clId="{5D4C21DF-91AF-48FC-85D9-016372C916EE}" dt="2023-12-11T09:01:32.468" v="79"/>
      <pc:docMkLst>
        <pc:docMk/>
      </pc:docMkLst>
      <pc:sldChg chg="modSp">
        <pc:chgData name="Heidi Lauttamäki" userId="cb42d338-2c30-4157-8ccb-e4b9f5027b7b" providerId="ADAL" clId="{5D4C21DF-91AF-48FC-85D9-016372C916EE}" dt="2023-12-11T09:01:26.341" v="64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5D4C21DF-91AF-48FC-85D9-016372C916EE}" dt="2023-12-11T09:01:26.707" v="65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5D4C21DF-91AF-48FC-85D9-016372C916EE}" dt="2023-12-11T09:01:27.140" v="66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5D4C21DF-91AF-48FC-85D9-016372C916EE}" dt="2023-12-11T09:01:27.699" v="67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5D4C21DF-91AF-48FC-85D9-016372C916EE}" dt="2023-12-11T09:01:28.090" v="68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5D4C21DF-91AF-48FC-85D9-016372C916EE}" dt="2023-12-11T09:01:28.874" v="70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5D4C21DF-91AF-48FC-85D9-016372C916EE}" dt="2023-12-11T09:01:29.270" v="71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5D4C21DF-91AF-48FC-85D9-016372C916EE}" dt="2023-12-11T09:01:28.524" v="69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5D4C21DF-91AF-48FC-85D9-016372C916EE}" dt="2023-12-11T09:01:29.847" v="72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5D4C21DF-91AF-48FC-85D9-016372C916EE}" dt="2023-12-11T09:01:30.176" v="73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5D4C21DF-91AF-48FC-85D9-016372C916EE}" dt="2023-12-11T09:01:30.553" v="74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5D4C21DF-91AF-48FC-85D9-016372C916EE}" dt="2023-12-11T09:01:31.391" v="76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5D4C21DF-91AF-48FC-85D9-016372C916EE}" dt="2023-12-11T09:01:31.734" v="77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5D4C21DF-91AF-48FC-85D9-016372C916EE}" dt="2023-12-11T09:01:32.152" v="78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5D4C21DF-91AF-48FC-85D9-016372C916EE}" dt="2023-12-11T09:01:30.954" v="75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5D4C21DF-91AF-48FC-85D9-016372C916EE}" dt="2023-12-11T09:01:32.468" v="79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CCE1EB63-44FB-4B04-9D9B-530C54AAC4D0}"/>
    <pc:docChg chg="undo custSel addSld delSld modSld">
      <pc:chgData name="Heidi Lauttamäki" userId="cb42d338-2c30-4157-8ccb-e4b9f5027b7b" providerId="ADAL" clId="{CCE1EB63-44FB-4B04-9D9B-530C54AAC4D0}" dt="2023-10-30T19:43:02.778" v="1392" actId="2696"/>
      <pc:docMkLst>
        <pc:docMk/>
      </pc:docMkLst>
      <pc:sldChg chg="modSp mod">
        <pc:chgData name="Heidi Lauttamäki" userId="cb42d338-2c30-4157-8ccb-e4b9f5027b7b" providerId="ADAL" clId="{CCE1EB63-44FB-4B04-9D9B-530C54AAC4D0}" dt="2023-10-27T12:04:05.235" v="1391"/>
        <pc:sldMkLst>
          <pc:docMk/>
          <pc:sldMk cId="2299458728" sldId="256"/>
        </pc:sldMkLst>
      </pc:sldChg>
      <pc:sldChg chg="modSp mod">
        <pc:chgData name="Heidi Lauttamäki" userId="cb42d338-2c30-4157-8ccb-e4b9f5027b7b" providerId="ADAL" clId="{CCE1EB63-44FB-4B04-9D9B-530C54AAC4D0}" dt="2023-10-27T07:50:34.527" v="1374"/>
        <pc:sldMkLst>
          <pc:docMk/>
          <pc:sldMk cId="549215061" sldId="257"/>
        </pc:sldMkLst>
      </pc:sldChg>
      <pc:sldChg chg="addSp modSp mod">
        <pc:chgData name="Heidi Lauttamäki" userId="cb42d338-2c30-4157-8ccb-e4b9f5027b7b" providerId="ADAL" clId="{CCE1EB63-44FB-4B04-9D9B-530C54AAC4D0}" dt="2023-10-27T07:50:35.701" v="1375"/>
        <pc:sldMkLst>
          <pc:docMk/>
          <pc:sldMk cId="733252430" sldId="258"/>
        </pc:sldMkLst>
      </pc:sldChg>
      <pc:sldChg chg="addSp modSp mod">
        <pc:chgData name="Heidi Lauttamäki" userId="cb42d338-2c30-4157-8ccb-e4b9f5027b7b" providerId="ADAL" clId="{CCE1EB63-44FB-4B04-9D9B-530C54AAC4D0}" dt="2023-10-27T07:50:36.964" v="1376"/>
        <pc:sldMkLst>
          <pc:docMk/>
          <pc:sldMk cId="142310845" sldId="259"/>
        </pc:sldMkLst>
      </pc:sldChg>
      <pc:sldChg chg="addSp modSp mod">
        <pc:chgData name="Heidi Lauttamäki" userId="cb42d338-2c30-4157-8ccb-e4b9f5027b7b" providerId="ADAL" clId="{CCE1EB63-44FB-4B04-9D9B-530C54AAC4D0}" dt="2023-10-27T07:50:37.908" v="1377"/>
        <pc:sldMkLst>
          <pc:docMk/>
          <pc:sldMk cId="1373706864" sldId="260"/>
        </pc:sldMkLst>
      </pc:sldChg>
      <pc:sldChg chg="addSp modSp mod">
        <pc:chgData name="Heidi Lauttamäki" userId="cb42d338-2c30-4157-8ccb-e4b9f5027b7b" providerId="ADAL" clId="{CCE1EB63-44FB-4B04-9D9B-530C54AAC4D0}" dt="2023-10-27T07:50:39.212" v="1378"/>
        <pc:sldMkLst>
          <pc:docMk/>
          <pc:sldMk cId="3334478653" sldId="261"/>
        </pc:sldMkLst>
      </pc:sldChg>
      <pc:sldChg chg="addSp delSp modSp add mod">
        <pc:chgData name="Heidi Lauttamäki" userId="cb42d338-2c30-4157-8ccb-e4b9f5027b7b" providerId="ADAL" clId="{CCE1EB63-44FB-4B04-9D9B-530C54AAC4D0}" dt="2023-10-27T07:50:41.946" v="1380"/>
        <pc:sldMkLst>
          <pc:docMk/>
          <pc:sldMk cId="137354011" sldId="262"/>
        </pc:sldMkLst>
      </pc:sldChg>
      <pc:sldChg chg="addSp delSp modSp del">
        <pc:chgData name="Heidi Lauttamäki" userId="cb42d338-2c30-4157-8ccb-e4b9f5027b7b" providerId="ADAL" clId="{CCE1EB63-44FB-4B04-9D9B-530C54AAC4D0}" dt="2023-10-23T09:49:02.102" v="252" actId="2696"/>
        <pc:sldMkLst>
          <pc:docMk/>
          <pc:sldMk cId="3376872162" sldId="262"/>
        </pc:sldMkLst>
      </pc:sldChg>
      <pc:sldChg chg="addSp modSp add mod">
        <pc:chgData name="Heidi Lauttamäki" userId="cb42d338-2c30-4157-8ccb-e4b9f5027b7b" providerId="ADAL" clId="{CCE1EB63-44FB-4B04-9D9B-530C54AAC4D0}" dt="2023-10-27T07:50:42.569" v="1381"/>
        <pc:sldMkLst>
          <pc:docMk/>
          <pc:sldMk cId="1637811439" sldId="263"/>
        </pc:sldMkLst>
      </pc:sldChg>
      <pc:sldChg chg="addSp modSp add mod">
        <pc:chgData name="Heidi Lauttamäki" userId="cb42d338-2c30-4157-8ccb-e4b9f5027b7b" providerId="ADAL" clId="{CCE1EB63-44FB-4B04-9D9B-530C54AAC4D0}" dt="2023-10-27T07:50:40.622" v="1379"/>
        <pc:sldMkLst>
          <pc:docMk/>
          <pc:sldMk cId="224954442" sldId="264"/>
        </pc:sldMkLst>
      </pc:sldChg>
      <pc:sldChg chg="addSp delSp modSp add mod">
        <pc:chgData name="Heidi Lauttamäki" userId="cb42d338-2c30-4157-8ccb-e4b9f5027b7b" providerId="ADAL" clId="{CCE1EB63-44FB-4B04-9D9B-530C54AAC4D0}" dt="2023-10-27T07:50:43.162" v="1382"/>
        <pc:sldMkLst>
          <pc:docMk/>
          <pc:sldMk cId="3895780300" sldId="265"/>
        </pc:sldMkLst>
      </pc:sldChg>
      <pc:sldChg chg="addSp delSp modSp add del mod">
        <pc:chgData name="Heidi Lauttamäki" userId="cb42d338-2c30-4157-8ccb-e4b9f5027b7b" providerId="ADAL" clId="{CCE1EB63-44FB-4B04-9D9B-530C54AAC4D0}" dt="2023-10-30T19:43:02.778" v="1392" actId="2696"/>
        <pc:sldMkLst>
          <pc:docMk/>
          <pc:sldMk cId="2682263533" sldId="266"/>
        </pc:sldMkLst>
      </pc:sldChg>
      <pc:sldChg chg="addSp modSp add mod">
        <pc:chgData name="Heidi Lauttamäki" userId="cb42d338-2c30-4157-8ccb-e4b9f5027b7b" providerId="ADAL" clId="{CCE1EB63-44FB-4B04-9D9B-530C54AAC4D0}" dt="2023-10-27T07:50:44.439" v="1384"/>
        <pc:sldMkLst>
          <pc:docMk/>
          <pc:sldMk cId="3913342843" sldId="267"/>
        </pc:sldMkLst>
      </pc:sldChg>
      <pc:sldChg chg="addSp modSp add mod">
        <pc:chgData name="Heidi Lauttamäki" userId="cb42d338-2c30-4157-8ccb-e4b9f5027b7b" providerId="ADAL" clId="{CCE1EB63-44FB-4B04-9D9B-530C54AAC4D0}" dt="2023-10-27T07:50:45.051" v="1385"/>
        <pc:sldMkLst>
          <pc:docMk/>
          <pc:sldMk cId="2606013791" sldId="268"/>
        </pc:sldMkLst>
      </pc:sldChg>
      <pc:sldChg chg="addSp delSp modSp add mod">
        <pc:chgData name="Heidi Lauttamäki" userId="cb42d338-2c30-4157-8ccb-e4b9f5027b7b" providerId="ADAL" clId="{CCE1EB63-44FB-4B04-9D9B-530C54AAC4D0}" dt="2023-10-27T07:50:46.573" v="1387"/>
        <pc:sldMkLst>
          <pc:docMk/>
          <pc:sldMk cId="3840511837" sldId="269"/>
        </pc:sldMkLst>
      </pc:sldChg>
      <pc:sldChg chg="addSp modSp add mod">
        <pc:chgData name="Heidi Lauttamäki" userId="cb42d338-2c30-4157-8ccb-e4b9f5027b7b" providerId="ADAL" clId="{CCE1EB63-44FB-4B04-9D9B-530C54AAC4D0}" dt="2023-10-27T07:50:47.267" v="1388"/>
        <pc:sldMkLst>
          <pc:docMk/>
          <pc:sldMk cId="1100163205" sldId="270"/>
        </pc:sldMkLst>
      </pc:sldChg>
      <pc:sldChg chg="addSp modSp add mod">
        <pc:chgData name="Heidi Lauttamäki" userId="cb42d338-2c30-4157-8ccb-e4b9f5027b7b" providerId="ADAL" clId="{CCE1EB63-44FB-4B04-9D9B-530C54AAC4D0}" dt="2023-10-27T07:50:47.795" v="1389"/>
        <pc:sldMkLst>
          <pc:docMk/>
          <pc:sldMk cId="1991014470" sldId="271"/>
        </pc:sldMkLst>
      </pc:sldChg>
      <pc:sldChg chg="addSp modSp add mod">
        <pc:chgData name="Heidi Lauttamäki" userId="cb42d338-2c30-4157-8ccb-e4b9f5027b7b" providerId="ADAL" clId="{CCE1EB63-44FB-4B04-9D9B-530C54AAC4D0}" dt="2023-10-27T07:50:45.665" v="1386"/>
        <pc:sldMkLst>
          <pc:docMk/>
          <pc:sldMk cId="2865348264" sldId="272"/>
        </pc:sldMkLst>
      </pc:sldChg>
      <pc:sldChg chg="add del">
        <pc:chgData name="Heidi Lauttamäki" userId="cb42d338-2c30-4157-8ccb-e4b9f5027b7b" providerId="ADAL" clId="{CCE1EB63-44FB-4B04-9D9B-530C54AAC4D0}" dt="2023-10-25T13:45:35.270" v="1281" actId="2696"/>
        <pc:sldMkLst>
          <pc:docMk/>
          <pc:sldMk cId="961070832" sldId="273"/>
        </pc:sldMkLst>
      </pc:sldChg>
      <pc:sldChg chg="addSp modSp add mod">
        <pc:chgData name="Heidi Lauttamäki" userId="cb42d338-2c30-4157-8ccb-e4b9f5027b7b" providerId="ADAL" clId="{CCE1EB63-44FB-4B04-9D9B-530C54AAC4D0}" dt="2023-10-27T07:50:48.418" v="1390"/>
        <pc:sldMkLst>
          <pc:docMk/>
          <pc:sldMk cId="1148022292" sldId="274"/>
        </pc:sldMkLst>
      </pc:sldChg>
    </pc:docChg>
  </pc:docChgLst>
  <pc:docChgLst>
    <pc:chgData name="Heidi Lauttamäki" userId="cb42d338-2c30-4157-8ccb-e4b9f5027b7b" providerId="ADAL" clId="{1AD5DD41-AF8A-4C12-A454-3A8826424CB0}"/>
    <pc:docChg chg="modSld">
      <pc:chgData name="Heidi Lauttamäki" userId="cb42d338-2c30-4157-8ccb-e4b9f5027b7b" providerId="ADAL" clId="{1AD5DD41-AF8A-4C12-A454-3A8826424CB0}" dt="2025-10-05T20:49:29.901" v="44"/>
      <pc:docMkLst>
        <pc:docMk/>
      </pc:docMkLst>
      <pc:sldChg chg="modSp">
        <pc:chgData name="Heidi Lauttamäki" userId="cb42d338-2c30-4157-8ccb-e4b9f5027b7b" providerId="ADAL" clId="{1AD5DD41-AF8A-4C12-A454-3A8826424CB0}" dt="2025-10-05T20:49:24.625" v="30"/>
        <pc:sldMkLst>
          <pc:docMk/>
          <pc:sldMk cId="549215061" sldId="257"/>
        </pc:sldMkLst>
        <pc:graphicFrameChg chg="mod">
          <ac:chgData name="Heidi Lauttamäki" userId="cb42d338-2c30-4157-8ccb-e4b9f5027b7b" providerId="ADAL" clId="{1AD5DD41-AF8A-4C12-A454-3A8826424CB0}" dt="2025-10-05T20:49:24.625" v="30"/>
          <ac:graphicFrameMkLst>
            <pc:docMk/>
            <pc:sldMk cId="549215061" sldId="257"/>
            <ac:graphicFrameMk id="6" creationId="{0E82C87D-631D-00D4-31CC-6D37C927547D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4.986" v="31"/>
        <pc:sldMkLst>
          <pc:docMk/>
          <pc:sldMk cId="733252430" sldId="258"/>
        </pc:sldMkLst>
        <pc:graphicFrameChg chg="mod">
          <ac:chgData name="Heidi Lauttamäki" userId="cb42d338-2c30-4157-8ccb-e4b9f5027b7b" providerId="ADAL" clId="{1AD5DD41-AF8A-4C12-A454-3A8826424CB0}" dt="2025-10-05T20:49:24.986" v="31"/>
          <ac:graphicFrameMkLst>
            <pc:docMk/>
            <pc:sldMk cId="733252430" sldId="258"/>
            <ac:graphicFrameMk id="6" creationId="{31260B19-0BE6-598E-0680-4EF38E4E1DD3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5.306" v="32"/>
        <pc:sldMkLst>
          <pc:docMk/>
          <pc:sldMk cId="142310845" sldId="259"/>
        </pc:sldMkLst>
        <pc:graphicFrameChg chg="mod">
          <ac:chgData name="Heidi Lauttamäki" userId="cb42d338-2c30-4157-8ccb-e4b9f5027b7b" providerId="ADAL" clId="{1AD5DD41-AF8A-4C12-A454-3A8826424CB0}" dt="2025-10-05T20:49:25.306" v="32"/>
          <ac:graphicFrameMkLst>
            <pc:docMk/>
            <pc:sldMk cId="142310845" sldId="259"/>
            <ac:graphicFrameMk id="6" creationId="{CC4AAFF9-9F2E-A3CC-736A-5EF442244CD1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5.695" v="33"/>
        <pc:sldMkLst>
          <pc:docMk/>
          <pc:sldMk cId="1373706864" sldId="260"/>
        </pc:sldMkLst>
        <pc:graphicFrameChg chg="mod">
          <ac:chgData name="Heidi Lauttamäki" userId="cb42d338-2c30-4157-8ccb-e4b9f5027b7b" providerId="ADAL" clId="{1AD5DD41-AF8A-4C12-A454-3A8826424CB0}" dt="2025-10-05T20:49:25.695" v="33"/>
          <ac:graphicFrameMkLst>
            <pc:docMk/>
            <pc:sldMk cId="1373706864" sldId="260"/>
            <ac:graphicFrameMk id="6" creationId="{D316708B-22E9-CE91-4BF5-79F26E152080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6.085" v="34"/>
        <pc:sldMkLst>
          <pc:docMk/>
          <pc:sldMk cId="3334478653" sldId="261"/>
        </pc:sldMkLst>
        <pc:graphicFrameChg chg="mod">
          <ac:chgData name="Heidi Lauttamäki" userId="cb42d338-2c30-4157-8ccb-e4b9f5027b7b" providerId="ADAL" clId="{1AD5DD41-AF8A-4C12-A454-3A8826424CB0}" dt="2025-10-05T20:49:26.085" v="34"/>
          <ac:graphicFrameMkLst>
            <pc:docMk/>
            <pc:sldMk cId="3334478653" sldId="261"/>
            <ac:graphicFrameMk id="6" creationId="{510D34BE-1E43-95BA-7203-42FBB574EE4D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6.933" v="36"/>
        <pc:sldMkLst>
          <pc:docMk/>
          <pc:sldMk cId="137354011" sldId="262"/>
        </pc:sldMkLst>
        <pc:graphicFrameChg chg="mod">
          <ac:chgData name="Heidi Lauttamäki" userId="cb42d338-2c30-4157-8ccb-e4b9f5027b7b" providerId="ADAL" clId="{1AD5DD41-AF8A-4C12-A454-3A8826424CB0}" dt="2025-10-05T20:49:26.933" v="36"/>
          <ac:graphicFrameMkLst>
            <pc:docMk/>
            <pc:sldMk cId="137354011" sldId="262"/>
            <ac:graphicFrameMk id="7" creationId="{308049C4-1A13-7351-C068-4B803C7CC79E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7.251" v="37"/>
        <pc:sldMkLst>
          <pc:docMk/>
          <pc:sldMk cId="1637811439" sldId="263"/>
        </pc:sldMkLst>
        <pc:graphicFrameChg chg="mod">
          <ac:chgData name="Heidi Lauttamäki" userId="cb42d338-2c30-4157-8ccb-e4b9f5027b7b" providerId="ADAL" clId="{1AD5DD41-AF8A-4C12-A454-3A8826424CB0}" dt="2025-10-05T20:49:27.251" v="37"/>
          <ac:graphicFrameMkLst>
            <pc:docMk/>
            <pc:sldMk cId="1637811439" sldId="263"/>
            <ac:graphicFrameMk id="6" creationId="{F5F17DEB-39D6-5822-45B6-C06EBA4747B6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6.564" v="35"/>
        <pc:sldMkLst>
          <pc:docMk/>
          <pc:sldMk cId="224954442" sldId="264"/>
        </pc:sldMkLst>
        <pc:graphicFrameChg chg="mod">
          <ac:chgData name="Heidi Lauttamäki" userId="cb42d338-2c30-4157-8ccb-e4b9f5027b7b" providerId="ADAL" clId="{1AD5DD41-AF8A-4C12-A454-3A8826424CB0}" dt="2025-10-05T20:49:26.564" v="35"/>
          <ac:graphicFrameMkLst>
            <pc:docMk/>
            <pc:sldMk cId="224954442" sldId="264"/>
            <ac:graphicFrameMk id="6" creationId="{26C2E25F-6A88-04BB-426B-102D5E07374B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7.878" v="38"/>
        <pc:sldMkLst>
          <pc:docMk/>
          <pc:sldMk cId="3895780300" sldId="265"/>
        </pc:sldMkLst>
        <pc:graphicFrameChg chg="mod">
          <ac:chgData name="Heidi Lauttamäki" userId="cb42d338-2c30-4157-8ccb-e4b9f5027b7b" providerId="ADAL" clId="{1AD5DD41-AF8A-4C12-A454-3A8826424CB0}" dt="2025-10-05T20:49:27.878" v="38"/>
          <ac:graphicFrameMkLst>
            <pc:docMk/>
            <pc:sldMk cId="3895780300" sldId="265"/>
            <ac:graphicFrameMk id="8" creationId="{9C45C490-9922-84EA-1895-29DBDD8BB1A3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8.212" v="39"/>
        <pc:sldMkLst>
          <pc:docMk/>
          <pc:sldMk cId="3913342843" sldId="267"/>
        </pc:sldMkLst>
        <pc:graphicFrameChg chg="mod">
          <ac:chgData name="Heidi Lauttamäki" userId="cb42d338-2c30-4157-8ccb-e4b9f5027b7b" providerId="ADAL" clId="{1AD5DD41-AF8A-4C12-A454-3A8826424CB0}" dt="2025-10-05T20:49:28.212" v="39"/>
          <ac:graphicFrameMkLst>
            <pc:docMk/>
            <pc:sldMk cId="3913342843" sldId="267"/>
            <ac:graphicFrameMk id="6" creationId="{3A63B38A-9479-D95B-CA6B-6B1D0DAEAF65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8.556" v="40"/>
        <pc:sldMkLst>
          <pc:docMk/>
          <pc:sldMk cId="2606013791" sldId="268"/>
        </pc:sldMkLst>
        <pc:graphicFrameChg chg="mod">
          <ac:chgData name="Heidi Lauttamäki" userId="cb42d338-2c30-4157-8ccb-e4b9f5027b7b" providerId="ADAL" clId="{1AD5DD41-AF8A-4C12-A454-3A8826424CB0}" dt="2025-10-05T20:49:28.556" v="40"/>
          <ac:graphicFrameMkLst>
            <pc:docMk/>
            <pc:sldMk cId="2606013791" sldId="268"/>
            <ac:graphicFrameMk id="6" creationId="{D63C7DC6-6C77-3E40-59EB-43A593676A96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8.922" v="41"/>
        <pc:sldMkLst>
          <pc:docMk/>
          <pc:sldMk cId="3840511837" sldId="269"/>
        </pc:sldMkLst>
        <pc:graphicFrameChg chg="mod">
          <ac:chgData name="Heidi Lauttamäki" userId="cb42d338-2c30-4157-8ccb-e4b9f5027b7b" providerId="ADAL" clId="{1AD5DD41-AF8A-4C12-A454-3A8826424CB0}" dt="2025-10-05T20:49:28.922" v="41"/>
          <ac:graphicFrameMkLst>
            <pc:docMk/>
            <pc:sldMk cId="3840511837" sldId="269"/>
            <ac:graphicFrameMk id="8" creationId="{3ADA44E7-9912-8287-29CA-154F36A08DF0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9.237" v="42"/>
        <pc:sldMkLst>
          <pc:docMk/>
          <pc:sldMk cId="1100163205" sldId="270"/>
        </pc:sldMkLst>
        <pc:graphicFrameChg chg="mod">
          <ac:chgData name="Heidi Lauttamäki" userId="cb42d338-2c30-4157-8ccb-e4b9f5027b7b" providerId="ADAL" clId="{1AD5DD41-AF8A-4C12-A454-3A8826424CB0}" dt="2025-10-05T20:49:29.237" v="42"/>
          <ac:graphicFrameMkLst>
            <pc:docMk/>
            <pc:sldMk cId="1100163205" sldId="270"/>
            <ac:graphicFrameMk id="6" creationId="{BB490EFA-629C-4543-EB9F-308C0702B936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9.590" v="43"/>
        <pc:sldMkLst>
          <pc:docMk/>
          <pc:sldMk cId="1991014470" sldId="271"/>
        </pc:sldMkLst>
        <pc:graphicFrameChg chg="mod">
          <ac:chgData name="Heidi Lauttamäki" userId="cb42d338-2c30-4157-8ccb-e4b9f5027b7b" providerId="ADAL" clId="{1AD5DD41-AF8A-4C12-A454-3A8826424CB0}" dt="2025-10-05T20:49:29.590" v="43"/>
          <ac:graphicFrameMkLst>
            <pc:docMk/>
            <pc:sldMk cId="1991014470" sldId="271"/>
            <ac:graphicFrameMk id="6" creationId="{68DA8E53-A5AD-BC2E-6982-8811A0CB9B92}"/>
          </ac:graphicFrameMkLst>
        </pc:graphicFrameChg>
      </pc:sldChg>
      <pc:sldChg chg="modSp">
        <pc:chgData name="Heidi Lauttamäki" userId="cb42d338-2c30-4157-8ccb-e4b9f5027b7b" providerId="ADAL" clId="{1AD5DD41-AF8A-4C12-A454-3A8826424CB0}" dt="2025-10-05T20:49:29.901" v="44"/>
        <pc:sldMkLst>
          <pc:docMk/>
          <pc:sldMk cId="1148022292" sldId="274"/>
        </pc:sldMkLst>
        <pc:graphicFrameChg chg="mod">
          <ac:chgData name="Heidi Lauttamäki" userId="cb42d338-2c30-4157-8ccb-e4b9f5027b7b" providerId="ADAL" clId="{1AD5DD41-AF8A-4C12-A454-3A8826424CB0}" dt="2025-10-05T20:49:29.901" v="44"/>
          <ac:graphicFrameMkLst>
            <pc:docMk/>
            <pc:sldMk cId="1148022292" sldId="274"/>
            <ac:graphicFrameMk id="6" creationId="{6D4A7152-9EEF-79A9-748E-3C70F30ADEDE}"/>
          </ac:graphicFrameMkLst>
        </pc:graphicFrameChg>
      </pc:sldChg>
    </pc:docChg>
  </pc:docChgLst>
  <pc:docChgLst>
    <pc:chgData name="Heidi Lauttamäki" userId="cb42d338-2c30-4157-8ccb-e4b9f5027b7b" providerId="ADAL" clId="{481C050F-0D4E-42C5-9739-021CE7FD3629}"/>
    <pc:docChg chg="modSld">
      <pc:chgData name="Heidi Lauttamäki" userId="cb42d338-2c30-4157-8ccb-e4b9f5027b7b" providerId="ADAL" clId="{481C050F-0D4E-42C5-9739-021CE7FD3629}" dt="2024-01-10T09:26:56.168" v="15"/>
      <pc:docMkLst>
        <pc:docMk/>
      </pc:docMkLst>
      <pc:sldChg chg="modSp">
        <pc:chgData name="Heidi Lauttamäki" userId="cb42d338-2c30-4157-8ccb-e4b9f5027b7b" providerId="ADAL" clId="{481C050F-0D4E-42C5-9739-021CE7FD3629}" dt="2024-01-10T09:26:49.813" v="0"/>
        <pc:sldMkLst>
          <pc:docMk/>
          <pc:sldMk cId="549215061" sldId="257"/>
        </pc:sldMkLst>
      </pc:sldChg>
      <pc:sldChg chg="modSp">
        <pc:chgData name="Heidi Lauttamäki" userId="cb42d338-2c30-4157-8ccb-e4b9f5027b7b" providerId="ADAL" clId="{481C050F-0D4E-42C5-9739-021CE7FD3629}" dt="2024-01-10T09:26:50.125" v="1"/>
        <pc:sldMkLst>
          <pc:docMk/>
          <pc:sldMk cId="733252430" sldId="258"/>
        </pc:sldMkLst>
      </pc:sldChg>
      <pc:sldChg chg="modSp">
        <pc:chgData name="Heidi Lauttamäki" userId="cb42d338-2c30-4157-8ccb-e4b9f5027b7b" providerId="ADAL" clId="{481C050F-0D4E-42C5-9739-021CE7FD3629}" dt="2024-01-10T09:26:50.497" v="2"/>
        <pc:sldMkLst>
          <pc:docMk/>
          <pc:sldMk cId="142310845" sldId="259"/>
        </pc:sldMkLst>
      </pc:sldChg>
      <pc:sldChg chg="modSp">
        <pc:chgData name="Heidi Lauttamäki" userId="cb42d338-2c30-4157-8ccb-e4b9f5027b7b" providerId="ADAL" clId="{481C050F-0D4E-42C5-9739-021CE7FD3629}" dt="2024-01-10T09:26:50.830" v="3"/>
        <pc:sldMkLst>
          <pc:docMk/>
          <pc:sldMk cId="1373706864" sldId="260"/>
        </pc:sldMkLst>
      </pc:sldChg>
      <pc:sldChg chg="modSp">
        <pc:chgData name="Heidi Lauttamäki" userId="cb42d338-2c30-4157-8ccb-e4b9f5027b7b" providerId="ADAL" clId="{481C050F-0D4E-42C5-9739-021CE7FD3629}" dt="2024-01-10T09:26:51.179" v="4"/>
        <pc:sldMkLst>
          <pc:docMk/>
          <pc:sldMk cId="3334478653" sldId="261"/>
        </pc:sldMkLst>
      </pc:sldChg>
      <pc:sldChg chg="modSp">
        <pc:chgData name="Heidi Lauttamäki" userId="cb42d338-2c30-4157-8ccb-e4b9f5027b7b" providerId="ADAL" clId="{481C050F-0D4E-42C5-9739-021CE7FD3629}" dt="2024-01-10T09:26:52.103" v="6"/>
        <pc:sldMkLst>
          <pc:docMk/>
          <pc:sldMk cId="137354011" sldId="262"/>
        </pc:sldMkLst>
      </pc:sldChg>
      <pc:sldChg chg="modSp">
        <pc:chgData name="Heidi Lauttamäki" userId="cb42d338-2c30-4157-8ccb-e4b9f5027b7b" providerId="ADAL" clId="{481C050F-0D4E-42C5-9739-021CE7FD3629}" dt="2024-01-10T09:26:52.562" v="7"/>
        <pc:sldMkLst>
          <pc:docMk/>
          <pc:sldMk cId="1637811439" sldId="263"/>
        </pc:sldMkLst>
      </pc:sldChg>
      <pc:sldChg chg="modSp">
        <pc:chgData name="Heidi Lauttamäki" userId="cb42d338-2c30-4157-8ccb-e4b9f5027b7b" providerId="ADAL" clId="{481C050F-0D4E-42C5-9739-021CE7FD3629}" dt="2024-01-10T09:26:51.747" v="5"/>
        <pc:sldMkLst>
          <pc:docMk/>
          <pc:sldMk cId="224954442" sldId="264"/>
        </pc:sldMkLst>
      </pc:sldChg>
      <pc:sldChg chg="modSp">
        <pc:chgData name="Heidi Lauttamäki" userId="cb42d338-2c30-4157-8ccb-e4b9f5027b7b" providerId="ADAL" clId="{481C050F-0D4E-42C5-9739-021CE7FD3629}" dt="2024-01-10T09:26:52.996" v="8"/>
        <pc:sldMkLst>
          <pc:docMk/>
          <pc:sldMk cId="3895780300" sldId="265"/>
        </pc:sldMkLst>
      </pc:sldChg>
      <pc:sldChg chg="modSp">
        <pc:chgData name="Heidi Lauttamäki" userId="cb42d338-2c30-4157-8ccb-e4b9f5027b7b" providerId="ADAL" clId="{481C050F-0D4E-42C5-9739-021CE7FD3629}" dt="2024-01-10T09:26:54.007" v="9"/>
        <pc:sldMkLst>
          <pc:docMk/>
          <pc:sldMk cId="3913342843" sldId="267"/>
        </pc:sldMkLst>
      </pc:sldChg>
      <pc:sldChg chg="modSp">
        <pc:chgData name="Heidi Lauttamäki" userId="cb42d338-2c30-4157-8ccb-e4b9f5027b7b" providerId="ADAL" clId="{481C050F-0D4E-42C5-9739-021CE7FD3629}" dt="2024-01-10T09:26:54.329" v="10"/>
        <pc:sldMkLst>
          <pc:docMk/>
          <pc:sldMk cId="2606013791" sldId="268"/>
        </pc:sldMkLst>
      </pc:sldChg>
      <pc:sldChg chg="modSp">
        <pc:chgData name="Heidi Lauttamäki" userId="cb42d338-2c30-4157-8ccb-e4b9f5027b7b" providerId="ADAL" clId="{481C050F-0D4E-42C5-9739-021CE7FD3629}" dt="2024-01-10T09:26:55.066" v="12"/>
        <pc:sldMkLst>
          <pc:docMk/>
          <pc:sldMk cId="3840511837" sldId="269"/>
        </pc:sldMkLst>
      </pc:sldChg>
      <pc:sldChg chg="modSp">
        <pc:chgData name="Heidi Lauttamäki" userId="cb42d338-2c30-4157-8ccb-e4b9f5027b7b" providerId="ADAL" clId="{481C050F-0D4E-42C5-9739-021CE7FD3629}" dt="2024-01-10T09:26:55.388" v="13"/>
        <pc:sldMkLst>
          <pc:docMk/>
          <pc:sldMk cId="1100163205" sldId="270"/>
        </pc:sldMkLst>
      </pc:sldChg>
      <pc:sldChg chg="modSp">
        <pc:chgData name="Heidi Lauttamäki" userId="cb42d338-2c30-4157-8ccb-e4b9f5027b7b" providerId="ADAL" clId="{481C050F-0D4E-42C5-9739-021CE7FD3629}" dt="2024-01-10T09:26:55.767" v="14"/>
        <pc:sldMkLst>
          <pc:docMk/>
          <pc:sldMk cId="1991014470" sldId="271"/>
        </pc:sldMkLst>
      </pc:sldChg>
      <pc:sldChg chg="modSp">
        <pc:chgData name="Heidi Lauttamäki" userId="cb42d338-2c30-4157-8ccb-e4b9f5027b7b" providerId="ADAL" clId="{481C050F-0D4E-42C5-9739-021CE7FD3629}" dt="2024-01-10T09:26:54.718" v="11"/>
        <pc:sldMkLst>
          <pc:docMk/>
          <pc:sldMk cId="2865348264" sldId="272"/>
        </pc:sldMkLst>
      </pc:sldChg>
      <pc:sldChg chg="modSp">
        <pc:chgData name="Heidi Lauttamäki" userId="cb42d338-2c30-4157-8ccb-e4b9f5027b7b" providerId="ADAL" clId="{481C050F-0D4E-42C5-9739-021CE7FD3629}" dt="2024-01-10T09:26:56.168" v="15"/>
        <pc:sldMkLst>
          <pc:docMk/>
          <pc:sldMk cId="1148022292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5.10.2025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5.10.2025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Kansantalouden lukuja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Kuvioiden data päivitetään kuukausittain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546A5-B639-81F9-9340-DC5BFDB2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729B6C3-E286-DB81-F408-CB1C4594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8C95B3-D3C6-9973-9B5B-C72B3266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vienti, 12 kuukauden liukuva keskiarvo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3F9C7B-FD54-FEB6-3DB3-DAD3B010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B1032AE-083B-DA4C-4BE4-44E4FA3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9C45C490-9922-84EA-1895-29DBDD8BB1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3189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9C45C490-9922-84EA-1895-29DBDD8BB1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7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FEA6BE-4967-D09F-08CC-3B62E4E4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vienti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161FD9A-00E3-B6C1-B566-CC0BDCF2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0095CB-44E3-EA79-C266-E0FA5B20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A63B38A-9479-D95B-CA6B-6B1D0DAEA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30598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A63B38A-9479-D95B-CA6B-6B1D0DAEA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342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6E35D-0AB4-06CF-FE75-938EA1B5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Viennin ja tuonnin jakautuminen vähittäis- ja tukkukaupassa,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1470C28-1240-9FBB-F0AD-4F151BAF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5642DDF-E5D5-D844-8AA8-CC28913D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63C7DC6-6C77-3E40-59EB-43A593676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6304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63C7DC6-6C77-3E40-59EB-43A593676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01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0A934F-32DC-F9CB-049A-6EE1B2AF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Inflaatio Suomessa, muutos vuodentakaiseen, prosenttia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076D16-A4A7-8652-4686-84DD323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DE624A-3580-D7E0-D097-E630A05B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8" name="Objekti 7">
            <a:extLst>
              <a:ext uri="{FF2B5EF4-FFF2-40B4-BE49-F238E27FC236}">
                <a16:creationId xmlns:a16="http://schemas.microsoft.com/office/drawing/2014/main" id="{3ADA44E7-9912-8287-29CA-154F36A08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59661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8" name="Objekti 7">
                        <a:extLst>
                          <a:ext uri="{FF2B5EF4-FFF2-40B4-BE49-F238E27FC236}">
                            <a16:creationId xmlns:a16="http://schemas.microsoft.com/office/drawing/2014/main" id="{3ADA44E7-9912-8287-29CA-154F36A08D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51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522DC-E0A8-B4C5-D971-0DB557A1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Yhdenmukaistettu kuluttajahintaindeksi Suomessa ja euroalueella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8FE46A-B56F-E102-6764-3C8DD7C28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44D87E1-51E4-92D4-35B7-1A816C80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B490EFA-629C-4543-EB9F-308C0702B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4956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B490EFA-629C-4543-EB9F-308C0702B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163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6BD9E-D1B1-61C1-A0FF-FE8B7F02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Työllisyys ja työttömyys Suomessa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90D7A5-49A8-A9A4-784E-58536AA2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81A90B-A7A1-4AB2-1890-F3324333F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8DA8E53-A5AD-BC2E-6982-8811A0CB9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6182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8DA8E53-A5AD-BC2E-6982-8811A0CB9B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1014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412AE6-A11C-525B-DC7E-B1B7EFE26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Työttömyysaste, Suomi ja euroalue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DA5BAB-4458-8B5E-30A5-67BC22924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5093F8-2325-9AC0-B1B9-E9AE8595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D4A7152-9EEF-79A9-748E-3C70F30ADE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06334"/>
              </p:ext>
            </p:extLst>
          </p:nvPr>
        </p:nvGraphicFramePr>
        <p:xfrm>
          <a:off x="992188" y="846138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D4A7152-9EEF-79A9-748E-3C70F30ADE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46138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0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volyymi, 2015=100,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82C87D-631D-00D4-31CC-6D37C927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96630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82C87D-631D-00D4-31CC-6D37C927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21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volyymin vuosimuutos,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31260B19-0BE6-598E-0680-4EF38E4E1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0858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31260B19-0BE6-598E-0680-4EF38E4E1D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25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trendi,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C4AAFF9-9F2E-A3CC-736A-5EF442244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045370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C4AAFF9-9F2E-A3CC-736A-5EF442244C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1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Ostovoimapariteettikorjattu bkt henkeä kohden, 2010 PPP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316708B-22E9-CE91-4BF5-79F26E152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459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316708B-22E9-CE91-4BF5-79F26E152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70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8E1B1-9A44-4636-4DBA-667402F1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Bruttokansantuotteen pääkomponentit, volyymi-indeksi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0FE263A-944A-C174-D9C9-CE52941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73B3BF-7397-AD3A-D83D-873EC9D5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510D34BE-1E43-95BA-7203-42FBB574E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038874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510D34BE-1E43-95BA-7203-42FBB574E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4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190BEF-719A-9A98-70E8-8CA16C8A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Valtiontalouden tasapaino ja vaihtotase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DAC8844-57C6-C9C3-2096-64193035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54B0E8-8F6E-F8CD-9C27-C1AF1B0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6C2E25F-6A88-04BB-426B-102D5E073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30767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6C2E25F-6A88-04BB-426B-102D5E0737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54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29712-19CD-B9C8-F047-934BBC75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Vaihtotase ja kauppatase, miljardia euroa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BF12E7A-E5DF-BD6B-F3E0-D38D50BB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27B105-294E-0075-238F-B295FF8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Objekti 6">
            <a:extLst>
              <a:ext uri="{FF2B5EF4-FFF2-40B4-BE49-F238E27FC236}">
                <a16:creationId xmlns:a16="http://schemas.microsoft.com/office/drawing/2014/main" id="{308049C4-1A13-7351-C068-4B803C7CC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335431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308049C4-1A13-7351-C068-4B803C7CC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9A916-2766-5CE4-039E-FEB32F48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Suomen tavarakaupan vienti ja tuonti kuukausitasolla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2C76462-44B0-C2D0-5F6A-C29114C9A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BF60059-A296-CA9E-7056-025A1E54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F5F17DEB-39D6-5822-45B6-C06EBA474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678272"/>
              </p:ext>
            </p:extLst>
          </p:nvPr>
        </p:nvGraphicFramePr>
        <p:xfrm>
          <a:off x="992188" y="903288"/>
          <a:ext cx="716121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339277" progId="Mbnd.mbnd">
                  <p:embed/>
                </p:oleObj>
              </mc:Choice>
              <mc:Fallback>
                <p:oleObj name="Macrobond document" r:id="rId2" imgW="7161848" imgH="33392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F5F17DEB-39D6-5822-45B6-C06EBA474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903288"/>
                        <a:ext cx="7161212" cy="333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81143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Kameleon>
  <henkilotietoja>Ei</henkilotietoja>
  <taydenne/>
  <tyyppi>Esitys</tyyppi>
  <paivays>2023-10-19</paivays>
  <tekija/>
  <otsikko/>
</Kameleo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53FA7F-082A-4E24-AF98-F080D1353F99}">
  <ds:schemaRefs/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3ac51bb7-8448-4a30-bc6f-1f13f1cb1178"/>
    <ds:schemaRef ds:uri="4bd33ff3-82dc-46e3-8e2f-044c93593367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2</TotalTime>
  <Words>125</Words>
  <Application>Microsoft Office PowerPoint</Application>
  <PresentationFormat>Näytössä katseltava esitys (16:9)</PresentationFormat>
  <Paragraphs>49</Paragraphs>
  <Slides>16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KL-teema</vt:lpstr>
      <vt:lpstr>Macrobond document</vt:lpstr>
      <vt:lpstr>Kansantalouden lukuja</vt:lpstr>
      <vt:lpstr>Bruttokansantuotteen volyymi, 2015=100, maavertailu</vt:lpstr>
      <vt:lpstr>Bruttokansantuotteen volyymin vuosimuutos, maavertailu</vt:lpstr>
      <vt:lpstr>Bruttokansantuotteen trendi, 2015=100</vt:lpstr>
      <vt:lpstr>Ostovoimapariteettikorjattu bkt henkeä kohden, 2010 PPP</vt:lpstr>
      <vt:lpstr>Bruttokansantuotteen pääkomponentit, volyymi-indeksi 2015=100</vt:lpstr>
      <vt:lpstr>Valtiontalouden tasapaino ja vaihtotase suhteessa bkt:hen</vt:lpstr>
      <vt:lpstr>Vaihtotase ja kauppatase, miljardia euroa</vt:lpstr>
      <vt:lpstr>Suomen tavarakaupan vienti ja tuonti kuukausitasolla</vt:lpstr>
      <vt:lpstr>Suomen vienti, 12 kuukauden liukuva keskiarvo</vt:lpstr>
      <vt:lpstr>Suomen vienti kuukausitasolla</vt:lpstr>
      <vt:lpstr>Viennin ja tuonnin jakautuminen vähittäis- ja tukkukaupassa, kuukausitasolla</vt:lpstr>
      <vt:lpstr>Inflaatio Suomessa, muutos vuodentakaiseen, prosenttia</vt:lpstr>
      <vt:lpstr>Yhdenmukaistettu kuluttajahintaindeksi Suomessa ja euroalueella</vt:lpstr>
      <vt:lpstr>Työllisyys ja työttömyys Suomessa</vt:lpstr>
      <vt:lpstr>Työttömyysaste, Suomi ja euroalue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Kansantalouden lukuja</dc:title>
  <dc:creator/>
  <cp:keywords/>
  <cp:lastModifiedBy>Heidi Lauttamäki</cp:lastModifiedBy>
  <cp:revision>1</cp:revision>
  <dcterms:created xsi:type="dcterms:W3CDTF">2023-10-19T11:11:36Z</dcterms:created>
  <dcterms:modified xsi:type="dcterms:W3CDTF">2025-10-05T20:49:36Z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2023-10-18T21:00:00Z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