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A2E80-B8C4-46C6-8567-6977902EBE69}" v="30" dt="2025-12-07T22:19:15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5D4C21DF-91AF-48FC-85D9-016372C916EE}"/>
    <pc:docChg chg="modSld">
      <pc:chgData name="Heidi Lauttamäki" userId="cb42d338-2c30-4157-8ccb-e4b9f5027b7b" providerId="ADAL" clId="{5D4C21DF-91AF-48FC-85D9-016372C916EE}" dt="2023-12-11T09:01:32.468" v="79"/>
      <pc:docMkLst>
        <pc:docMk/>
      </pc:docMkLst>
      <pc:sldChg chg="modSp">
        <pc:chgData name="Heidi Lauttamäki" userId="cb42d338-2c30-4157-8ccb-e4b9f5027b7b" providerId="ADAL" clId="{5D4C21DF-91AF-48FC-85D9-016372C916EE}" dt="2023-12-11T09:01:26.341" v="64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D4C21DF-91AF-48FC-85D9-016372C916EE}" dt="2023-12-11T09:01:26.707" v="65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D4C21DF-91AF-48FC-85D9-016372C916EE}" dt="2023-12-11T09:01:27.140" v="66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D4C21DF-91AF-48FC-85D9-016372C916EE}" dt="2023-12-11T09:01:27.699" v="67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D4C21DF-91AF-48FC-85D9-016372C916EE}" dt="2023-12-11T09:01:28.090" v="68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D4C21DF-91AF-48FC-85D9-016372C916EE}" dt="2023-12-11T09:01:28.874" v="70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D4C21DF-91AF-48FC-85D9-016372C916EE}" dt="2023-12-11T09:01:29.270" v="71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D4C21DF-91AF-48FC-85D9-016372C916EE}" dt="2023-12-11T09:01:28.524" v="69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D4C21DF-91AF-48FC-85D9-016372C916EE}" dt="2023-12-11T09:01:29.847" v="72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D4C21DF-91AF-48FC-85D9-016372C916EE}" dt="2023-12-11T09:01:30.176" v="73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D4C21DF-91AF-48FC-85D9-016372C916EE}" dt="2023-12-11T09:01:30.553" v="74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D4C21DF-91AF-48FC-85D9-016372C916EE}" dt="2023-12-11T09:01:31.391" v="76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D4C21DF-91AF-48FC-85D9-016372C916EE}" dt="2023-12-11T09:01:31.734" v="77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D4C21DF-91AF-48FC-85D9-016372C916EE}" dt="2023-12-11T09:01:32.152" v="78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D4C21DF-91AF-48FC-85D9-016372C916EE}" dt="2023-12-11T09:01:30.954" v="75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D4C21DF-91AF-48FC-85D9-016372C916EE}" dt="2023-12-11T09:01:32.468" v="79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481C050F-0D4E-42C5-9739-021CE7FD3629}"/>
    <pc:docChg chg="modSld">
      <pc:chgData name="Heidi Lauttamäki" userId="cb42d338-2c30-4157-8ccb-e4b9f5027b7b" providerId="ADAL" clId="{481C050F-0D4E-42C5-9739-021CE7FD3629}" dt="2024-01-10T09:26:56.168" v="15"/>
      <pc:docMkLst>
        <pc:docMk/>
      </pc:docMkLst>
      <pc:sldChg chg="modSp">
        <pc:chgData name="Heidi Lauttamäki" userId="cb42d338-2c30-4157-8ccb-e4b9f5027b7b" providerId="ADAL" clId="{481C050F-0D4E-42C5-9739-021CE7FD3629}" dt="2024-01-10T09:26:49.81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481C050F-0D4E-42C5-9739-021CE7FD3629}" dt="2024-01-10T09:26:50.125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481C050F-0D4E-42C5-9739-021CE7FD3629}" dt="2024-01-10T09:26:50.497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481C050F-0D4E-42C5-9739-021CE7FD3629}" dt="2024-01-10T09:26:50.830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481C050F-0D4E-42C5-9739-021CE7FD3629}" dt="2024-01-10T09:26:51.179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481C050F-0D4E-42C5-9739-021CE7FD3629}" dt="2024-01-10T09:26:52.10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481C050F-0D4E-42C5-9739-021CE7FD3629}" dt="2024-01-10T09:26:52.562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481C050F-0D4E-42C5-9739-021CE7FD3629}" dt="2024-01-10T09:26:51.747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481C050F-0D4E-42C5-9739-021CE7FD3629}" dt="2024-01-10T09:26:52.99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481C050F-0D4E-42C5-9739-021CE7FD3629}" dt="2024-01-10T09:26:54.007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481C050F-0D4E-42C5-9739-021CE7FD3629}" dt="2024-01-10T09:26:54.32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481C050F-0D4E-42C5-9739-021CE7FD3629}" dt="2024-01-10T09:26:55.066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481C050F-0D4E-42C5-9739-021CE7FD3629}" dt="2024-01-10T09:26:55.388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481C050F-0D4E-42C5-9739-021CE7FD3629}" dt="2024-01-10T09:26:55.767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481C050F-0D4E-42C5-9739-021CE7FD3629}" dt="2024-01-10T09:26:54.718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481C050F-0D4E-42C5-9739-021CE7FD3629}" dt="2024-01-10T09:26:56.16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BA7E5576-71F0-4BE9-BB13-F71E8B1E1465}"/>
    <pc:docChg chg="modSld">
      <pc:chgData name="Heidi Lauttamäki" userId="cb42d338-2c30-4157-8ccb-e4b9f5027b7b" providerId="ADAL" clId="{BA7E5576-71F0-4BE9-BB13-F71E8B1E1465}" dt="2024-05-13T12:17:39.118" v="15"/>
      <pc:docMkLst>
        <pc:docMk/>
      </pc:docMkLst>
      <pc:sldChg chg="modSp">
        <pc:chgData name="Heidi Lauttamäki" userId="cb42d338-2c30-4157-8ccb-e4b9f5027b7b" providerId="ADAL" clId="{BA7E5576-71F0-4BE9-BB13-F71E8B1E1465}" dt="2024-05-13T12:17:33.218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BA7E5576-71F0-4BE9-BB13-F71E8B1E1465}" dt="2024-05-13T12:17:33.726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BA7E5576-71F0-4BE9-BB13-F71E8B1E1465}" dt="2024-05-13T12:17:34.048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BA7E5576-71F0-4BE9-BB13-F71E8B1E1465}" dt="2024-05-13T12:17:34.51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BA7E5576-71F0-4BE9-BB13-F71E8B1E1465}" dt="2024-05-13T12:17:34.893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BA7E5576-71F0-4BE9-BB13-F71E8B1E1465}" dt="2024-05-13T12:17:36.05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BA7E5576-71F0-4BE9-BB13-F71E8B1E1465}" dt="2024-05-13T12:17:36.320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BA7E5576-71F0-4BE9-BB13-F71E8B1E1465}" dt="2024-05-13T12:17:35.37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BA7E5576-71F0-4BE9-BB13-F71E8B1E1465}" dt="2024-05-13T12:17:36.774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BA7E5576-71F0-4BE9-BB13-F71E8B1E1465}" dt="2024-05-13T12:17:37.269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BA7E5576-71F0-4BE9-BB13-F71E8B1E1465}" dt="2024-05-13T12:17:37.5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BA7E5576-71F0-4BE9-BB13-F71E8B1E1465}" dt="2024-05-13T12:17:38.38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BA7E5576-71F0-4BE9-BB13-F71E8B1E1465}" dt="2024-05-13T12:17:38.603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BA7E5576-71F0-4BE9-BB13-F71E8B1E1465}" dt="2024-05-13T12:17:38.813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BA7E5576-71F0-4BE9-BB13-F71E8B1E1465}" dt="2024-05-13T12:17:37.963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BA7E5576-71F0-4BE9-BB13-F71E8B1E1465}" dt="2024-05-13T12:17:39.11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E419ABDE-56B3-47FD-9897-5E6402E3CF7B}"/>
    <pc:docChg chg="modSld">
      <pc:chgData name="Heidi Lauttamäki" userId="cb42d338-2c30-4157-8ccb-e4b9f5027b7b" providerId="ADAL" clId="{E419ABDE-56B3-47FD-9897-5E6402E3CF7B}" dt="2024-04-08T08:28:02.757" v="15"/>
      <pc:docMkLst>
        <pc:docMk/>
      </pc:docMkLst>
      <pc:sldChg chg="modSp">
        <pc:chgData name="Heidi Lauttamäki" userId="cb42d338-2c30-4157-8ccb-e4b9f5027b7b" providerId="ADAL" clId="{E419ABDE-56B3-47FD-9897-5E6402E3CF7B}" dt="2024-04-08T08:27:54.051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E419ABDE-56B3-47FD-9897-5E6402E3CF7B}" dt="2024-04-08T08:27:54.670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E419ABDE-56B3-47FD-9897-5E6402E3CF7B}" dt="2024-04-08T08:27:55.385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E419ABDE-56B3-47FD-9897-5E6402E3CF7B}" dt="2024-04-08T08:27:56.16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E419ABDE-56B3-47FD-9897-5E6402E3CF7B}" dt="2024-04-08T08:27:56.93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E419ABDE-56B3-47FD-9897-5E6402E3CF7B}" dt="2024-04-08T08:27:57.67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E419ABDE-56B3-47FD-9897-5E6402E3CF7B}" dt="2024-04-08T08:27:58.16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E419ABDE-56B3-47FD-9897-5E6402E3CF7B}" dt="2024-04-08T08:27:57.20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E419ABDE-56B3-47FD-9897-5E6402E3CF7B}" dt="2024-04-08T08:27:58.758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E419ABDE-56B3-47FD-9897-5E6402E3CF7B}" dt="2024-04-08T08:27:59.384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E419ABDE-56B3-47FD-9897-5E6402E3CF7B}" dt="2024-04-08T08:27:59.8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E419ABDE-56B3-47FD-9897-5E6402E3CF7B}" dt="2024-04-08T08:28:00.944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E419ABDE-56B3-47FD-9897-5E6402E3CF7B}" dt="2024-04-08T08:28:01.585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E419ABDE-56B3-47FD-9897-5E6402E3CF7B}" dt="2024-04-08T08:28:02.05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E419ABDE-56B3-47FD-9897-5E6402E3CF7B}" dt="2024-04-08T08:28:00.329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E419ABDE-56B3-47FD-9897-5E6402E3CF7B}" dt="2024-04-08T08:28:02.75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F7F1B16D-CBFB-4E35-94C3-E5C6837D21CA}"/>
    <pc:docChg chg="modSld">
      <pc:chgData name="Heidi Lauttamäki" userId="cb42d338-2c30-4157-8ccb-e4b9f5027b7b" providerId="ADAL" clId="{F7F1B16D-CBFB-4E35-94C3-E5C6837D21CA}" dt="2025-04-08T06:34:53.233" v="159"/>
      <pc:docMkLst>
        <pc:docMk/>
      </pc:docMkLst>
    </pc:docChg>
  </pc:docChgLst>
  <pc:docChgLst>
    <pc:chgData name="Heidi Lauttamäki" userId="cb42d338-2c30-4157-8ccb-e4b9f5027b7b" providerId="ADAL" clId="{88C118FA-9AAB-4D55-85F7-C1E677E366E1}"/>
    <pc:docChg chg="modSld">
      <pc:chgData name="Heidi Lauttamäki" userId="cb42d338-2c30-4157-8ccb-e4b9f5027b7b" providerId="ADAL" clId="{88C118FA-9AAB-4D55-85F7-C1E677E366E1}" dt="2024-08-06T05:39:19.077" v="15"/>
      <pc:docMkLst>
        <pc:docMk/>
      </pc:docMkLst>
    </pc:docChg>
  </pc:docChgLst>
  <pc:docChgLst>
    <pc:chgData name="Heidi Lauttamäki" userId="cb42d338-2c30-4157-8ccb-e4b9f5027b7b" providerId="ADAL" clId="{D59E42C4-1F4D-4C94-9C86-E0AD1E48497C}"/>
    <pc:docChg chg="delSld modSld">
      <pc:chgData name="Heidi Lauttamäki" userId="cb42d338-2c30-4157-8ccb-e4b9f5027b7b" providerId="ADAL" clId="{D59E42C4-1F4D-4C94-9C86-E0AD1E48497C}" dt="2025-06-02T05:33:55.171" v="47"/>
      <pc:docMkLst>
        <pc:docMk/>
      </pc:docMkLst>
    </pc:docChg>
  </pc:docChgLst>
  <pc:docChgLst>
    <pc:chgData name="Heidi Lauttamäki" userId="cb42d338-2c30-4157-8ccb-e4b9f5027b7b" providerId="ADAL" clId="{34621F07-220D-44A8-8798-A06AABE7F9E9}"/>
    <pc:docChg chg="modSld">
      <pc:chgData name="Heidi Lauttamäki" userId="cb42d338-2c30-4157-8ccb-e4b9f5027b7b" providerId="ADAL" clId="{34621F07-220D-44A8-8798-A06AABE7F9E9}" dt="2024-06-19T12:27:06.418" v="31"/>
      <pc:docMkLst>
        <pc:docMk/>
      </pc:docMkLst>
    </pc:docChg>
  </pc:docChgLst>
  <pc:docChgLst>
    <pc:chgData name="Heidi Lauttamäki" userId="cb42d338-2c30-4157-8ccb-e4b9f5027b7b" providerId="ADAL" clId="{CCE1EB63-44FB-4B04-9D9B-530C54AAC4D0}"/>
    <pc:docChg chg="undo custSel addSld delSld modSld">
      <pc:chgData name="Heidi Lauttamäki" userId="cb42d338-2c30-4157-8ccb-e4b9f5027b7b" providerId="ADAL" clId="{CCE1EB63-44FB-4B04-9D9B-530C54AAC4D0}" dt="2023-10-30T19:43:02.778" v="1392" actId="2696"/>
      <pc:docMkLst>
        <pc:docMk/>
      </pc:docMkLst>
      <pc:sldChg chg="modSp mod">
        <pc:chgData name="Heidi Lauttamäki" userId="cb42d338-2c30-4157-8ccb-e4b9f5027b7b" providerId="ADAL" clId="{CCE1EB63-44FB-4B04-9D9B-530C54AAC4D0}" dt="2023-10-27T12:04:05.235" v="1391"/>
        <pc:sldMkLst>
          <pc:docMk/>
          <pc:sldMk cId="2299458728" sldId="256"/>
        </pc:sldMkLst>
      </pc:sldChg>
      <pc:sldChg chg="modSp mod">
        <pc:chgData name="Heidi Lauttamäki" userId="cb42d338-2c30-4157-8ccb-e4b9f5027b7b" providerId="ADAL" clId="{CCE1EB63-44FB-4B04-9D9B-530C54AAC4D0}" dt="2023-10-27T07:50:34.527" v="1374"/>
        <pc:sldMkLst>
          <pc:docMk/>
          <pc:sldMk cId="549215061" sldId="257"/>
        </pc:sldMkLst>
      </pc:sldChg>
      <pc:sldChg chg="addSp modSp mod">
        <pc:chgData name="Heidi Lauttamäki" userId="cb42d338-2c30-4157-8ccb-e4b9f5027b7b" providerId="ADAL" clId="{CCE1EB63-44FB-4B04-9D9B-530C54AAC4D0}" dt="2023-10-27T07:50:35.701" v="1375"/>
        <pc:sldMkLst>
          <pc:docMk/>
          <pc:sldMk cId="733252430" sldId="258"/>
        </pc:sldMkLst>
      </pc:sldChg>
      <pc:sldChg chg="addSp modSp mod">
        <pc:chgData name="Heidi Lauttamäki" userId="cb42d338-2c30-4157-8ccb-e4b9f5027b7b" providerId="ADAL" clId="{CCE1EB63-44FB-4B04-9D9B-530C54AAC4D0}" dt="2023-10-27T07:50:36.964" v="1376"/>
        <pc:sldMkLst>
          <pc:docMk/>
          <pc:sldMk cId="142310845" sldId="259"/>
        </pc:sldMkLst>
      </pc:sldChg>
      <pc:sldChg chg="addSp modSp mod">
        <pc:chgData name="Heidi Lauttamäki" userId="cb42d338-2c30-4157-8ccb-e4b9f5027b7b" providerId="ADAL" clId="{CCE1EB63-44FB-4B04-9D9B-530C54AAC4D0}" dt="2023-10-27T07:50:37.908" v="1377"/>
        <pc:sldMkLst>
          <pc:docMk/>
          <pc:sldMk cId="1373706864" sldId="260"/>
        </pc:sldMkLst>
      </pc:sldChg>
      <pc:sldChg chg="addSp modSp mod">
        <pc:chgData name="Heidi Lauttamäki" userId="cb42d338-2c30-4157-8ccb-e4b9f5027b7b" providerId="ADAL" clId="{CCE1EB63-44FB-4B04-9D9B-530C54AAC4D0}" dt="2023-10-27T07:50:39.212" v="1378"/>
        <pc:sldMkLst>
          <pc:docMk/>
          <pc:sldMk cId="3334478653" sldId="261"/>
        </pc:sldMkLst>
      </pc:sldChg>
      <pc:sldChg chg="addSp delSp modSp add mod">
        <pc:chgData name="Heidi Lauttamäki" userId="cb42d338-2c30-4157-8ccb-e4b9f5027b7b" providerId="ADAL" clId="{CCE1EB63-44FB-4B04-9D9B-530C54AAC4D0}" dt="2023-10-27T07:50:41.946" v="1380"/>
        <pc:sldMkLst>
          <pc:docMk/>
          <pc:sldMk cId="137354011" sldId="262"/>
        </pc:sldMkLst>
      </pc:sldChg>
      <pc:sldChg chg="addSp delSp modSp del">
        <pc:chgData name="Heidi Lauttamäki" userId="cb42d338-2c30-4157-8ccb-e4b9f5027b7b" providerId="ADAL" clId="{CCE1EB63-44FB-4B04-9D9B-530C54AAC4D0}" dt="2023-10-23T09:49:02.102" v="252" actId="2696"/>
        <pc:sldMkLst>
          <pc:docMk/>
          <pc:sldMk cId="3376872162" sldId="262"/>
        </pc:sldMkLst>
      </pc:sldChg>
      <pc:sldChg chg="addSp modSp add mod">
        <pc:chgData name="Heidi Lauttamäki" userId="cb42d338-2c30-4157-8ccb-e4b9f5027b7b" providerId="ADAL" clId="{CCE1EB63-44FB-4B04-9D9B-530C54AAC4D0}" dt="2023-10-27T07:50:42.569" v="1381"/>
        <pc:sldMkLst>
          <pc:docMk/>
          <pc:sldMk cId="1637811439" sldId="263"/>
        </pc:sldMkLst>
      </pc:sldChg>
      <pc:sldChg chg="addSp modSp add mod">
        <pc:chgData name="Heidi Lauttamäki" userId="cb42d338-2c30-4157-8ccb-e4b9f5027b7b" providerId="ADAL" clId="{CCE1EB63-44FB-4B04-9D9B-530C54AAC4D0}" dt="2023-10-27T07:50:40.622" v="1379"/>
        <pc:sldMkLst>
          <pc:docMk/>
          <pc:sldMk cId="224954442" sldId="264"/>
        </pc:sldMkLst>
      </pc:sldChg>
      <pc:sldChg chg="addSp delSp modSp add mod">
        <pc:chgData name="Heidi Lauttamäki" userId="cb42d338-2c30-4157-8ccb-e4b9f5027b7b" providerId="ADAL" clId="{CCE1EB63-44FB-4B04-9D9B-530C54AAC4D0}" dt="2023-10-27T07:50:43.162" v="1382"/>
        <pc:sldMkLst>
          <pc:docMk/>
          <pc:sldMk cId="3895780300" sldId="265"/>
        </pc:sldMkLst>
      </pc:sldChg>
      <pc:sldChg chg="addSp delSp modSp add del mod">
        <pc:chgData name="Heidi Lauttamäki" userId="cb42d338-2c30-4157-8ccb-e4b9f5027b7b" providerId="ADAL" clId="{CCE1EB63-44FB-4B04-9D9B-530C54AAC4D0}" dt="2023-10-30T19:43:02.778" v="1392" actId="2696"/>
        <pc:sldMkLst>
          <pc:docMk/>
          <pc:sldMk cId="2682263533" sldId="266"/>
        </pc:sldMkLst>
      </pc:sldChg>
      <pc:sldChg chg="addSp modSp add mod">
        <pc:chgData name="Heidi Lauttamäki" userId="cb42d338-2c30-4157-8ccb-e4b9f5027b7b" providerId="ADAL" clId="{CCE1EB63-44FB-4B04-9D9B-530C54AAC4D0}" dt="2023-10-27T07:50:44.439" v="1384"/>
        <pc:sldMkLst>
          <pc:docMk/>
          <pc:sldMk cId="3913342843" sldId="267"/>
        </pc:sldMkLst>
      </pc:sldChg>
      <pc:sldChg chg="addSp modSp add mod">
        <pc:chgData name="Heidi Lauttamäki" userId="cb42d338-2c30-4157-8ccb-e4b9f5027b7b" providerId="ADAL" clId="{CCE1EB63-44FB-4B04-9D9B-530C54AAC4D0}" dt="2023-10-27T07:50:45.051" v="1385"/>
        <pc:sldMkLst>
          <pc:docMk/>
          <pc:sldMk cId="2606013791" sldId="268"/>
        </pc:sldMkLst>
      </pc:sldChg>
      <pc:sldChg chg="addSp delSp modSp add mod">
        <pc:chgData name="Heidi Lauttamäki" userId="cb42d338-2c30-4157-8ccb-e4b9f5027b7b" providerId="ADAL" clId="{CCE1EB63-44FB-4B04-9D9B-530C54AAC4D0}" dt="2023-10-27T07:50:46.573" v="1387"/>
        <pc:sldMkLst>
          <pc:docMk/>
          <pc:sldMk cId="3840511837" sldId="269"/>
        </pc:sldMkLst>
      </pc:sldChg>
      <pc:sldChg chg="addSp modSp add mod">
        <pc:chgData name="Heidi Lauttamäki" userId="cb42d338-2c30-4157-8ccb-e4b9f5027b7b" providerId="ADAL" clId="{CCE1EB63-44FB-4B04-9D9B-530C54AAC4D0}" dt="2023-10-27T07:50:47.267" v="1388"/>
        <pc:sldMkLst>
          <pc:docMk/>
          <pc:sldMk cId="1100163205" sldId="270"/>
        </pc:sldMkLst>
      </pc:sldChg>
      <pc:sldChg chg="addSp modSp add mod">
        <pc:chgData name="Heidi Lauttamäki" userId="cb42d338-2c30-4157-8ccb-e4b9f5027b7b" providerId="ADAL" clId="{CCE1EB63-44FB-4B04-9D9B-530C54AAC4D0}" dt="2023-10-27T07:50:47.795" v="1389"/>
        <pc:sldMkLst>
          <pc:docMk/>
          <pc:sldMk cId="1991014470" sldId="271"/>
        </pc:sldMkLst>
      </pc:sldChg>
      <pc:sldChg chg="addSp modSp add mod">
        <pc:chgData name="Heidi Lauttamäki" userId="cb42d338-2c30-4157-8ccb-e4b9f5027b7b" providerId="ADAL" clId="{CCE1EB63-44FB-4B04-9D9B-530C54AAC4D0}" dt="2023-10-27T07:50:45.665" v="1386"/>
        <pc:sldMkLst>
          <pc:docMk/>
          <pc:sldMk cId="2865348264" sldId="272"/>
        </pc:sldMkLst>
      </pc:sldChg>
      <pc:sldChg chg="add del">
        <pc:chgData name="Heidi Lauttamäki" userId="cb42d338-2c30-4157-8ccb-e4b9f5027b7b" providerId="ADAL" clId="{CCE1EB63-44FB-4B04-9D9B-530C54AAC4D0}" dt="2023-10-25T13:45:35.270" v="1281" actId="2696"/>
        <pc:sldMkLst>
          <pc:docMk/>
          <pc:sldMk cId="961070832" sldId="273"/>
        </pc:sldMkLst>
      </pc:sldChg>
      <pc:sldChg chg="addSp modSp add mod">
        <pc:chgData name="Heidi Lauttamäki" userId="cb42d338-2c30-4157-8ccb-e4b9f5027b7b" providerId="ADAL" clId="{CCE1EB63-44FB-4B04-9D9B-530C54AAC4D0}" dt="2023-10-27T07:50:48.418" v="1390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52BCDDE0-7F54-4EF4-BC7D-63A133B69F6F}"/>
    <pc:docChg chg="modSld">
      <pc:chgData name="Heidi Lauttamäki" userId="cb42d338-2c30-4157-8ccb-e4b9f5027b7b" providerId="ADAL" clId="{52BCDDE0-7F54-4EF4-BC7D-63A133B69F6F}" dt="2024-02-12T08:44:58.164" v="15"/>
      <pc:docMkLst>
        <pc:docMk/>
      </pc:docMkLst>
      <pc:sldChg chg="modSp">
        <pc:chgData name="Heidi Lauttamäki" userId="cb42d338-2c30-4157-8ccb-e4b9f5027b7b" providerId="ADAL" clId="{52BCDDE0-7F54-4EF4-BC7D-63A133B69F6F}" dt="2024-02-12T08:44:56.964" v="11"/>
        <pc:sldMkLst>
          <pc:docMk/>
          <pc:sldMk cId="2865348264" sldId="272"/>
        </pc:sldMkLst>
      </pc:sldChg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2-07T22:19:15.846" v="29"/>
      <pc:docMkLst>
        <pc:docMk/>
      </pc:docMkLst>
      <pc:sldChg chg="modSp">
        <pc:chgData name="Heidi Lauttamäki" userId="cb42d338-2c30-4157-8ccb-e4b9f5027b7b" providerId="ADAL" clId="{B4BC1C14-9588-4EFA-97B7-25CF86B0D9AC}" dt="2025-12-07T22:19:08.646" v="15"/>
        <pc:sldMkLst>
          <pc:docMk/>
          <pc:sldMk cId="549215061" sldId="257"/>
        </pc:sldMkLst>
        <pc:graphicFrameChg chg="mod">
          <ac:chgData name="Heidi Lauttamäki" userId="cb42d338-2c30-4157-8ccb-e4b9f5027b7b" providerId="ADAL" clId="{B4BC1C14-9588-4EFA-97B7-25CF86B0D9AC}" dt="2025-12-07T22:19:08.646" v="15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09.111" v="16"/>
        <pc:sldMkLst>
          <pc:docMk/>
          <pc:sldMk cId="733252430" sldId="258"/>
        </pc:sldMkLst>
        <pc:graphicFrameChg chg="mod">
          <ac:chgData name="Heidi Lauttamäki" userId="cb42d338-2c30-4157-8ccb-e4b9f5027b7b" providerId="ADAL" clId="{B4BC1C14-9588-4EFA-97B7-25CF86B0D9AC}" dt="2025-12-07T22:19:09.111" v="16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09.529" v="17"/>
        <pc:sldMkLst>
          <pc:docMk/>
          <pc:sldMk cId="142310845" sldId="259"/>
        </pc:sldMkLst>
        <pc:graphicFrameChg chg="mod">
          <ac:chgData name="Heidi Lauttamäki" userId="cb42d338-2c30-4157-8ccb-e4b9f5027b7b" providerId="ADAL" clId="{B4BC1C14-9588-4EFA-97B7-25CF86B0D9AC}" dt="2025-12-07T22:19:09.529" v="17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0.034" v="18"/>
        <pc:sldMkLst>
          <pc:docMk/>
          <pc:sldMk cId="1373706864" sldId="260"/>
        </pc:sldMkLst>
        <pc:graphicFrameChg chg="mod">
          <ac:chgData name="Heidi Lauttamäki" userId="cb42d338-2c30-4157-8ccb-e4b9f5027b7b" providerId="ADAL" clId="{B4BC1C14-9588-4EFA-97B7-25CF86B0D9AC}" dt="2025-12-07T22:19:10.034" v="18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0.492" v="19"/>
        <pc:sldMkLst>
          <pc:docMk/>
          <pc:sldMk cId="3334478653" sldId="261"/>
        </pc:sldMkLst>
        <pc:graphicFrameChg chg="mod">
          <ac:chgData name="Heidi Lauttamäki" userId="cb42d338-2c30-4157-8ccb-e4b9f5027b7b" providerId="ADAL" clId="{B4BC1C14-9588-4EFA-97B7-25CF86B0D9AC}" dt="2025-12-07T22:19:10.492" v="19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1.640" v="21"/>
        <pc:sldMkLst>
          <pc:docMk/>
          <pc:sldMk cId="137354011" sldId="262"/>
        </pc:sldMkLst>
        <pc:graphicFrameChg chg="mod">
          <ac:chgData name="Heidi Lauttamäki" userId="cb42d338-2c30-4157-8ccb-e4b9f5027b7b" providerId="ADAL" clId="{B4BC1C14-9588-4EFA-97B7-25CF86B0D9AC}" dt="2025-12-07T22:19:11.640" v="21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2.147" v="22"/>
        <pc:sldMkLst>
          <pc:docMk/>
          <pc:sldMk cId="1637811439" sldId="263"/>
        </pc:sldMkLst>
        <pc:graphicFrameChg chg="mod">
          <ac:chgData name="Heidi Lauttamäki" userId="cb42d338-2c30-4157-8ccb-e4b9f5027b7b" providerId="ADAL" clId="{B4BC1C14-9588-4EFA-97B7-25CF86B0D9AC}" dt="2025-12-07T22:19:12.147" v="22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1.148" v="20"/>
        <pc:sldMkLst>
          <pc:docMk/>
          <pc:sldMk cId="224954442" sldId="264"/>
        </pc:sldMkLst>
        <pc:graphicFrameChg chg="mod">
          <ac:chgData name="Heidi Lauttamäki" userId="cb42d338-2c30-4157-8ccb-e4b9f5027b7b" providerId="ADAL" clId="{B4BC1C14-9588-4EFA-97B7-25CF86B0D9AC}" dt="2025-12-07T22:19:11.148" v="20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2.776" v="23"/>
        <pc:sldMkLst>
          <pc:docMk/>
          <pc:sldMk cId="3895780300" sldId="265"/>
        </pc:sldMkLst>
        <pc:graphicFrameChg chg="mod">
          <ac:chgData name="Heidi Lauttamäki" userId="cb42d338-2c30-4157-8ccb-e4b9f5027b7b" providerId="ADAL" clId="{B4BC1C14-9588-4EFA-97B7-25CF86B0D9AC}" dt="2025-12-07T22:19:12.776" v="23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3.346" v="24"/>
        <pc:sldMkLst>
          <pc:docMk/>
          <pc:sldMk cId="3913342843" sldId="267"/>
        </pc:sldMkLst>
        <pc:graphicFrameChg chg="mod">
          <ac:chgData name="Heidi Lauttamäki" userId="cb42d338-2c30-4157-8ccb-e4b9f5027b7b" providerId="ADAL" clId="{B4BC1C14-9588-4EFA-97B7-25CF86B0D9AC}" dt="2025-12-07T22:19:13.346" v="24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3.809" v="25"/>
        <pc:sldMkLst>
          <pc:docMk/>
          <pc:sldMk cId="2606013791" sldId="268"/>
        </pc:sldMkLst>
        <pc:graphicFrameChg chg="mod">
          <ac:chgData name="Heidi Lauttamäki" userId="cb42d338-2c30-4157-8ccb-e4b9f5027b7b" providerId="ADAL" clId="{B4BC1C14-9588-4EFA-97B7-25CF86B0D9AC}" dt="2025-12-07T22:19:13.809" v="25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4.379" v="26"/>
        <pc:sldMkLst>
          <pc:docMk/>
          <pc:sldMk cId="3840511837" sldId="269"/>
        </pc:sldMkLst>
        <pc:graphicFrameChg chg="mod">
          <ac:chgData name="Heidi Lauttamäki" userId="cb42d338-2c30-4157-8ccb-e4b9f5027b7b" providerId="ADAL" clId="{B4BC1C14-9588-4EFA-97B7-25CF86B0D9AC}" dt="2025-12-07T22:19:14.379" v="26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4.864" v="27"/>
        <pc:sldMkLst>
          <pc:docMk/>
          <pc:sldMk cId="1100163205" sldId="270"/>
        </pc:sldMkLst>
        <pc:graphicFrameChg chg="mod">
          <ac:chgData name="Heidi Lauttamäki" userId="cb42d338-2c30-4157-8ccb-e4b9f5027b7b" providerId="ADAL" clId="{B4BC1C14-9588-4EFA-97B7-25CF86B0D9AC}" dt="2025-12-07T22:19:14.864" v="27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5.341" v="28"/>
        <pc:sldMkLst>
          <pc:docMk/>
          <pc:sldMk cId="1991014470" sldId="271"/>
        </pc:sldMkLst>
        <pc:graphicFrameChg chg="mod">
          <ac:chgData name="Heidi Lauttamäki" userId="cb42d338-2c30-4157-8ccb-e4b9f5027b7b" providerId="ADAL" clId="{B4BC1C14-9588-4EFA-97B7-25CF86B0D9AC}" dt="2025-12-07T22:19:15.341" v="28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19:15.846" v="29"/>
        <pc:sldMkLst>
          <pc:docMk/>
          <pc:sldMk cId="1148022292" sldId="274"/>
        </pc:sldMkLst>
        <pc:graphicFrameChg chg="mod">
          <ac:chgData name="Heidi Lauttamäki" userId="cb42d338-2c30-4157-8ccb-e4b9f5027b7b" providerId="ADAL" clId="{B4BC1C14-9588-4EFA-97B7-25CF86B0D9AC}" dt="2025-12-07T22:19:15.846" v="29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Jaana Sivén" userId="8657cd00-fcc2-4c6e-96c9-f8ae6495f4e1" providerId="ADAL" clId="{203D3DBB-3D90-432E-928F-B841632B1CDA}"/>
    <pc:docChg chg="modSld">
      <pc:chgData name="Jaana Sivén" userId="8657cd00-fcc2-4c6e-96c9-f8ae6495f4e1" providerId="ADAL" clId="{203D3DBB-3D90-432E-928F-B841632B1CDA}" dt="2025-01-02T08:58:18.937" v="16"/>
      <pc:docMkLst>
        <pc:docMk/>
      </pc:docMkLst>
      <pc:sldChg chg="delSp">
        <pc:chgData name="Jaana Sivén" userId="8657cd00-fcc2-4c6e-96c9-f8ae6495f4e1" providerId="ADAL" clId="{203D3DBB-3D90-432E-928F-B841632B1CDA}" dt="2025-01-02T08:58:18.924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203D3DBB-3D90-432E-928F-B841632B1CDA}" dt="2025-01-02T08:58:18.937" v="12"/>
        <pc:sldMkLst>
          <pc:docMk/>
          <pc:sldMk cId="2865348264" sldId="272"/>
        </pc:sldMkLst>
      </pc:sldChg>
    </pc:docChg>
  </pc:docChgLst>
  <pc:docChgLst>
    <pc:chgData name="Heidi Lauttamäki" userId="cb42d338-2c30-4157-8ccb-e4b9f5027b7b" providerId="ADAL" clId="{1AD5DD41-AF8A-4C12-A454-3A8826424CB0}"/>
    <pc:docChg chg="modSld">
      <pc:chgData name="Heidi Lauttamäki" userId="cb42d338-2c30-4157-8ccb-e4b9f5027b7b" providerId="ADAL" clId="{1AD5DD41-AF8A-4C12-A454-3A8826424CB0}" dt="2025-10-05T20:49:29.901" v="44"/>
      <pc:docMkLst>
        <pc:docMk/>
      </pc:docMkLst>
      <pc:sldChg chg="modSp">
        <pc:chgData name="Heidi Lauttamäki" userId="cb42d338-2c30-4157-8ccb-e4b9f5027b7b" providerId="ADAL" clId="{1AD5DD41-AF8A-4C12-A454-3A8826424CB0}" dt="2025-10-05T20:49:24.625" v="3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1AD5DD41-AF8A-4C12-A454-3A8826424CB0}" dt="2025-10-05T20:49:24.986" v="3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1AD5DD41-AF8A-4C12-A454-3A8826424CB0}" dt="2025-10-05T20:49:25.306" v="3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1AD5DD41-AF8A-4C12-A454-3A8826424CB0}" dt="2025-10-05T20:49:25.695" v="3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1AD5DD41-AF8A-4C12-A454-3A8826424CB0}" dt="2025-10-05T20:49:26.085" v="3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1AD5DD41-AF8A-4C12-A454-3A8826424CB0}" dt="2025-10-05T20:49:26.933" v="3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1AD5DD41-AF8A-4C12-A454-3A8826424CB0}" dt="2025-10-05T20:49:27.251" v="3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1AD5DD41-AF8A-4C12-A454-3A8826424CB0}" dt="2025-10-05T20:49:26.564" v="3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1AD5DD41-AF8A-4C12-A454-3A8826424CB0}" dt="2025-10-05T20:49:27.878" v="3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1AD5DD41-AF8A-4C12-A454-3A8826424CB0}" dt="2025-10-05T20:49:28.212" v="3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1AD5DD41-AF8A-4C12-A454-3A8826424CB0}" dt="2025-10-05T20:49:28.556" v="4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1AD5DD41-AF8A-4C12-A454-3A8826424CB0}" dt="2025-10-05T20:49:28.922" v="41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1AD5DD41-AF8A-4C12-A454-3A8826424CB0}" dt="2025-10-05T20:49:29.237" v="42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1AD5DD41-AF8A-4C12-A454-3A8826424CB0}" dt="2025-10-05T20:49:29.590" v="43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1AD5DD41-AF8A-4C12-A454-3A8826424CB0}" dt="2025-10-05T20:49:29.901" v="44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87EEF110-6CAA-41B8-A12A-9176D62D9236}"/>
    <pc:docChg chg="modSld">
      <pc:chgData name="Heidi Lauttamäki" userId="cb42d338-2c30-4157-8ccb-e4b9f5027b7b" providerId="ADAL" clId="{87EEF110-6CAA-41B8-A12A-9176D62D9236}" dt="2024-03-05T05:51:59.468" v="31"/>
      <pc:docMkLst>
        <pc:docMk/>
      </pc:docMkLst>
      <pc:sldChg chg="modSp">
        <pc:chgData name="Heidi Lauttamäki" userId="cb42d338-2c30-4157-8ccb-e4b9f5027b7b" providerId="ADAL" clId="{87EEF110-6CAA-41B8-A12A-9176D62D9236}" dt="2024-03-05T05:51:47.049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7EEF110-6CAA-41B8-A12A-9176D62D9236}" dt="2024-03-05T05:51:47.757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7EEF110-6CAA-41B8-A12A-9176D62D9236}" dt="2024-03-05T05:51:48.73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7EEF110-6CAA-41B8-A12A-9176D62D9236}" dt="2024-03-05T05:51:49.783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7EEF110-6CAA-41B8-A12A-9176D62D9236}" dt="2024-03-05T05:51:50.500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7EEF110-6CAA-41B8-A12A-9176D62D9236}" dt="2024-03-05T05:51:52.077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7EEF110-6CAA-41B8-A12A-9176D62D9236}" dt="2024-03-05T05:51:53.064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7EEF110-6CAA-41B8-A12A-9176D62D9236}" dt="2024-03-05T05:51:51.428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7EEF110-6CAA-41B8-A12A-9176D62D9236}" dt="2024-03-05T05:51:54.065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7EEF110-6CAA-41B8-A12A-9176D62D9236}" dt="2024-03-05T05:51:54.79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7EEF110-6CAA-41B8-A12A-9176D62D9236}" dt="2024-03-05T05:51:55.485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7EEF110-6CAA-41B8-A12A-9176D62D9236}" dt="2024-03-05T05:51:57.364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7EEF110-6CAA-41B8-A12A-9176D62D9236}" dt="2024-03-05T05:51:58.066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7EEF110-6CAA-41B8-A12A-9176D62D9236}" dt="2024-03-05T05:51:58.797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7EEF110-6CAA-41B8-A12A-9176D62D9236}" dt="2024-03-05T05:51:56.621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7EEF110-6CAA-41B8-A12A-9176D62D9236}" dt="2024-03-05T05:51:59.468" v="31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1678192F-53FA-4C1A-8088-8405E57C343B}"/>
    <pc:docChg chg="modSld">
      <pc:chgData name="Heidi Lauttamäki" userId="cb42d338-2c30-4157-8ccb-e4b9f5027b7b" providerId="ADAL" clId="{1678192F-53FA-4C1A-8088-8405E57C343B}" dt="2024-09-03T06:26:55.158" v="15"/>
      <pc:docMkLst>
        <pc:docMk/>
      </pc:docMkLst>
      <pc:sldChg chg="modSp">
        <pc:chgData name="Heidi Lauttamäki" userId="cb42d338-2c30-4157-8ccb-e4b9f5027b7b" providerId="ADAL" clId="{1678192F-53FA-4C1A-8088-8405E57C343B}" dt="2024-09-03T06:26:46.97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1678192F-53FA-4C1A-8088-8405E57C343B}" dt="2024-09-03T06:26:47.527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1678192F-53FA-4C1A-8088-8405E57C343B}" dt="2024-09-03T06:26:48.116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1678192F-53FA-4C1A-8088-8405E57C343B}" dt="2024-09-03T06:26:48.734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1678192F-53FA-4C1A-8088-8405E57C343B}" dt="2024-09-03T06:26:49.28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1678192F-53FA-4C1A-8088-8405E57C343B}" dt="2024-09-03T06:26:50.534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1678192F-53FA-4C1A-8088-8405E57C343B}" dt="2024-09-03T06:26:51.135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1678192F-53FA-4C1A-8088-8405E57C343B}" dt="2024-09-03T06:26:50.113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1678192F-53FA-4C1A-8088-8405E57C343B}" dt="2024-09-03T06:26:51.891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1678192F-53FA-4C1A-8088-8405E57C343B}" dt="2024-09-03T06:26:52.31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1678192F-53FA-4C1A-8088-8405E57C343B}" dt="2024-09-03T06:26:52.760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1678192F-53FA-4C1A-8088-8405E57C343B}" dt="2024-09-03T06:26:53.655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1678192F-53FA-4C1A-8088-8405E57C343B}" dt="2024-09-03T06:26:54.20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1678192F-53FA-4C1A-8088-8405E57C343B}" dt="2024-09-03T06:26:54.642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1678192F-53FA-4C1A-8088-8405E57C343B}" dt="2024-09-03T06:26:53.255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1678192F-53FA-4C1A-8088-8405E57C343B}" dt="2024-09-03T06:26:55.158" v="15"/>
        <pc:sldMkLst>
          <pc:docMk/>
          <pc:sldMk cId="1148022292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5927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26496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90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66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66294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3669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93410"/>
              </p:ext>
            </p:extLst>
          </p:nvPr>
        </p:nvGraphicFramePr>
        <p:xfrm>
          <a:off x="992188" y="846138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46138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5844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2766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1959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0651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389120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48703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79735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52546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2023-10-19</paivays>
  <tekija/>
  <otsikko/>
</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53FA7F-082A-4E24-AF98-F080D1353F99}">
  <ds:schemaRefs/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3ac51bb7-8448-4a30-bc6f-1f13f1cb1178"/>
    <ds:schemaRef ds:uri="4bd33ff3-82dc-46e3-8e2f-044c93593367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2</TotalTime>
  <Words>125</Words>
  <Application>Microsoft Office PowerPoint</Application>
  <PresentationFormat>Näytössä katseltava esitys (16:9)</PresentationFormat>
  <Paragraphs>49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1</cp:revision>
  <dcterms:created xsi:type="dcterms:W3CDTF">2023-10-19T11:11:36Z</dcterms:created>
  <dcterms:modified xsi:type="dcterms:W3CDTF">2025-12-07T22:19:22Z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