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4" r:id="rId12"/>
    <p:sldId id="262" r:id="rId13"/>
    <p:sldId id="263" r:id="rId14"/>
    <p:sldId id="265" r:id="rId15"/>
    <p:sldId id="267" r:id="rId16"/>
    <p:sldId id="268" r:id="rId17"/>
    <p:sldId id="269" r:id="rId18"/>
    <p:sldId id="270" r:id="rId19"/>
    <p:sldId id="271" r:id="rId20"/>
    <p:sldId id="274" r:id="rId21"/>
  </p:sldIdLst>
  <p:sldSz cx="9144000" cy="5143500" type="screen16x9"/>
  <p:notesSz cx="6858000" cy="9144000"/>
  <p:defaultTextStyle>
    <a:defPPr>
      <a:defRPr lang="en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749A2B-A6D0-4166-ADC2-32A1E3FD71A6}" v="15" dt="2026-01-04T16:18:03.0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Lauttamäki" userId="cb42d338-2c30-4157-8ccb-e4b9f5027b7b" providerId="ADAL" clId="{B4BC1C14-9588-4EFA-97B7-25CF86B0D9AC}"/>
    <pc:docChg chg="modSld">
      <pc:chgData name="Heidi Lauttamäki" userId="cb42d338-2c30-4157-8ccb-e4b9f5027b7b" providerId="ADAL" clId="{B4BC1C14-9588-4EFA-97B7-25CF86B0D9AC}" dt="2026-01-04T16:18:03.029" v="44"/>
      <pc:docMkLst>
        <pc:docMk/>
      </pc:docMkLst>
      <pc:sldChg chg="modSp">
        <pc:chgData name="Heidi Lauttamäki" userId="cb42d338-2c30-4157-8ccb-e4b9f5027b7b" providerId="ADAL" clId="{B4BC1C14-9588-4EFA-97B7-25CF86B0D9AC}" dt="2026-01-04T16:17:56.715" v="30"/>
        <pc:sldMkLst>
          <pc:docMk/>
          <pc:sldMk cId="549215061" sldId="257"/>
        </pc:sldMkLst>
        <pc:graphicFrameChg chg="mod">
          <ac:chgData name="Heidi Lauttamäki" userId="cb42d338-2c30-4157-8ccb-e4b9f5027b7b" providerId="ADAL" clId="{B4BC1C14-9588-4EFA-97B7-25CF86B0D9AC}" dt="2026-01-04T16:17:56.715" v="30"/>
          <ac:graphicFrameMkLst>
            <pc:docMk/>
            <pc:sldMk cId="549215061" sldId="257"/>
            <ac:graphicFrameMk id="6" creationId="{0E82C87D-631D-00D4-31CC-6D37C927547D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1-04T16:17:57.094" v="31"/>
        <pc:sldMkLst>
          <pc:docMk/>
          <pc:sldMk cId="733252430" sldId="258"/>
        </pc:sldMkLst>
        <pc:graphicFrameChg chg="mod">
          <ac:chgData name="Heidi Lauttamäki" userId="cb42d338-2c30-4157-8ccb-e4b9f5027b7b" providerId="ADAL" clId="{B4BC1C14-9588-4EFA-97B7-25CF86B0D9AC}" dt="2026-01-04T16:17:57.094" v="31"/>
          <ac:graphicFrameMkLst>
            <pc:docMk/>
            <pc:sldMk cId="733252430" sldId="258"/>
            <ac:graphicFrameMk id="6" creationId="{31260B19-0BE6-598E-0680-4EF38E4E1DD3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1-04T16:17:57.490" v="32"/>
        <pc:sldMkLst>
          <pc:docMk/>
          <pc:sldMk cId="142310845" sldId="259"/>
        </pc:sldMkLst>
        <pc:graphicFrameChg chg="mod">
          <ac:chgData name="Heidi Lauttamäki" userId="cb42d338-2c30-4157-8ccb-e4b9f5027b7b" providerId="ADAL" clId="{B4BC1C14-9588-4EFA-97B7-25CF86B0D9AC}" dt="2026-01-04T16:17:57.490" v="32"/>
          <ac:graphicFrameMkLst>
            <pc:docMk/>
            <pc:sldMk cId="142310845" sldId="259"/>
            <ac:graphicFrameMk id="6" creationId="{CC4AAFF9-9F2E-A3CC-736A-5EF442244CD1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1-04T16:17:57.982" v="33"/>
        <pc:sldMkLst>
          <pc:docMk/>
          <pc:sldMk cId="1373706864" sldId="260"/>
        </pc:sldMkLst>
        <pc:graphicFrameChg chg="mod">
          <ac:chgData name="Heidi Lauttamäki" userId="cb42d338-2c30-4157-8ccb-e4b9f5027b7b" providerId="ADAL" clId="{B4BC1C14-9588-4EFA-97B7-25CF86B0D9AC}" dt="2026-01-04T16:17:57.982" v="33"/>
          <ac:graphicFrameMkLst>
            <pc:docMk/>
            <pc:sldMk cId="1373706864" sldId="260"/>
            <ac:graphicFrameMk id="6" creationId="{D316708B-22E9-CE91-4BF5-79F26E152080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1-04T16:17:58.408" v="34"/>
        <pc:sldMkLst>
          <pc:docMk/>
          <pc:sldMk cId="3334478653" sldId="261"/>
        </pc:sldMkLst>
        <pc:graphicFrameChg chg="mod">
          <ac:chgData name="Heidi Lauttamäki" userId="cb42d338-2c30-4157-8ccb-e4b9f5027b7b" providerId="ADAL" clId="{B4BC1C14-9588-4EFA-97B7-25CF86B0D9AC}" dt="2026-01-04T16:17:58.408" v="34"/>
          <ac:graphicFrameMkLst>
            <pc:docMk/>
            <pc:sldMk cId="3334478653" sldId="261"/>
            <ac:graphicFrameMk id="6" creationId="{510D34BE-1E43-95BA-7203-42FBB574EE4D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1-04T16:17:59.502" v="36"/>
        <pc:sldMkLst>
          <pc:docMk/>
          <pc:sldMk cId="137354011" sldId="262"/>
        </pc:sldMkLst>
        <pc:graphicFrameChg chg="mod">
          <ac:chgData name="Heidi Lauttamäki" userId="cb42d338-2c30-4157-8ccb-e4b9f5027b7b" providerId="ADAL" clId="{B4BC1C14-9588-4EFA-97B7-25CF86B0D9AC}" dt="2026-01-04T16:17:59.502" v="36"/>
          <ac:graphicFrameMkLst>
            <pc:docMk/>
            <pc:sldMk cId="137354011" sldId="262"/>
            <ac:graphicFrameMk id="7" creationId="{308049C4-1A13-7351-C068-4B803C7CC79E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1-04T16:17:59.872" v="37"/>
        <pc:sldMkLst>
          <pc:docMk/>
          <pc:sldMk cId="1637811439" sldId="263"/>
        </pc:sldMkLst>
        <pc:graphicFrameChg chg="mod">
          <ac:chgData name="Heidi Lauttamäki" userId="cb42d338-2c30-4157-8ccb-e4b9f5027b7b" providerId="ADAL" clId="{B4BC1C14-9588-4EFA-97B7-25CF86B0D9AC}" dt="2026-01-04T16:17:59.872" v="37"/>
          <ac:graphicFrameMkLst>
            <pc:docMk/>
            <pc:sldMk cId="1637811439" sldId="263"/>
            <ac:graphicFrameMk id="6" creationId="{F5F17DEB-39D6-5822-45B6-C06EBA4747B6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1-04T16:17:58.988" v="35"/>
        <pc:sldMkLst>
          <pc:docMk/>
          <pc:sldMk cId="224954442" sldId="264"/>
        </pc:sldMkLst>
        <pc:graphicFrameChg chg="mod">
          <ac:chgData name="Heidi Lauttamäki" userId="cb42d338-2c30-4157-8ccb-e4b9f5027b7b" providerId="ADAL" clId="{B4BC1C14-9588-4EFA-97B7-25CF86B0D9AC}" dt="2026-01-04T16:17:58.988" v="35"/>
          <ac:graphicFrameMkLst>
            <pc:docMk/>
            <pc:sldMk cId="224954442" sldId="264"/>
            <ac:graphicFrameMk id="6" creationId="{26C2E25F-6A88-04BB-426B-102D5E07374B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1-04T16:18:00.409" v="38"/>
        <pc:sldMkLst>
          <pc:docMk/>
          <pc:sldMk cId="3895780300" sldId="265"/>
        </pc:sldMkLst>
        <pc:graphicFrameChg chg="mod">
          <ac:chgData name="Heidi Lauttamäki" userId="cb42d338-2c30-4157-8ccb-e4b9f5027b7b" providerId="ADAL" clId="{B4BC1C14-9588-4EFA-97B7-25CF86B0D9AC}" dt="2026-01-04T16:18:00.409" v="38"/>
          <ac:graphicFrameMkLst>
            <pc:docMk/>
            <pc:sldMk cId="3895780300" sldId="265"/>
            <ac:graphicFrameMk id="8" creationId="{9C45C490-9922-84EA-1895-29DBDD8BB1A3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1-04T16:18:00.857" v="39"/>
        <pc:sldMkLst>
          <pc:docMk/>
          <pc:sldMk cId="3913342843" sldId="267"/>
        </pc:sldMkLst>
        <pc:graphicFrameChg chg="mod">
          <ac:chgData name="Heidi Lauttamäki" userId="cb42d338-2c30-4157-8ccb-e4b9f5027b7b" providerId="ADAL" clId="{B4BC1C14-9588-4EFA-97B7-25CF86B0D9AC}" dt="2026-01-04T16:18:00.857" v="39"/>
          <ac:graphicFrameMkLst>
            <pc:docMk/>
            <pc:sldMk cId="3913342843" sldId="267"/>
            <ac:graphicFrameMk id="6" creationId="{3A63B38A-9479-D95B-CA6B-6B1D0DAEAF65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1-04T16:18:01.269" v="40"/>
        <pc:sldMkLst>
          <pc:docMk/>
          <pc:sldMk cId="2606013791" sldId="268"/>
        </pc:sldMkLst>
        <pc:graphicFrameChg chg="mod">
          <ac:chgData name="Heidi Lauttamäki" userId="cb42d338-2c30-4157-8ccb-e4b9f5027b7b" providerId="ADAL" clId="{B4BC1C14-9588-4EFA-97B7-25CF86B0D9AC}" dt="2026-01-04T16:18:01.269" v="40"/>
          <ac:graphicFrameMkLst>
            <pc:docMk/>
            <pc:sldMk cId="2606013791" sldId="268"/>
            <ac:graphicFrameMk id="6" creationId="{D63C7DC6-6C77-3E40-59EB-43A593676A96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1-04T16:18:01.696" v="41"/>
        <pc:sldMkLst>
          <pc:docMk/>
          <pc:sldMk cId="3840511837" sldId="269"/>
        </pc:sldMkLst>
        <pc:graphicFrameChg chg="mod">
          <ac:chgData name="Heidi Lauttamäki" userId="cb42d338-2c30-4157-8ccb-e4b9f5027b7b" providerId="ADAL" clId="{B4BC1C14-9588-4EFA-97B7-25CF86B0D9AC}" dt="2026-01-04T16:18:01.696" v="41"/>
          <ac:graphicFrameMkLst>
            <pc:docMk/>
            <pc:sldMk cId="3840511837" sldId="269"/>
            <ac:graphicFrameMk id="8" creationId="{3ADA44E7-9912-8287-29CA-154F36A08DF0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1-04T16:18:02.107" v="42"/>
        <pc:sldMkLst>
          <pc:docMk/>
          <pc:sldMk cId="1100163205" sldId="270"/>
        </pc:sldMkLst>
        <pc:graphicFrameChg chg="mod">
          <ac:chgData name="Heidi Lauttamäki" userId="cb42d338-2c30-4157-8ccb-e4b9f5027b7b" providerId="ADAL" clId="{B4BC1C14-9588-4EFA-97B7-25CF86B0D9AC}" dt="2026-01-04T16:18:02.107" v="42"/>
          <ac:graphicFrameMkLst>
            <pc:docMk/>
            <pc:sldMk cId="1100163205" sldId="270"/>
            <ac:graphicFrameMk id="6" creationId="{BB490EFA-629C-4543-EB9F-308C0702B936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1-04T16:18:02.580" v="43"/>
        <pc:sldMkLst>
          <pc:docMk/>
          <pc:sldMk cId="1991014470" sldId="271"/>
        </pc:sldMkLst>
        <pc:graphicFrameChg chg="mod">
          <ac:chgData name="Heidi Lauttamäki" userId="cb42d338-2c30-4157-8ccb-e4b9f5027b7b" providerId="ADAL" clId="{B4BC1C14-9588-4EFA-97B7-25CF86B0D9AC}" dt="2026-01-04T16:18:02.580" v="43"/>
          <ac:graphicFrameMkLst>
            <pc:docMk/>
            <pc:sldMk cId="1991014470" sldId="271"/>
            <ac:graphicFrameMk id="6" creationId="{68DA8E53-A5AD-BC2E-6982-8811A0CB9B92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1-04T16:18:03.029" v="44"/>
        <pc:sldMkLst>
          <pc:docMk/>
          <pc:sldMk cId="1148022292" sldId="274"/>
        </pc:sldMkLst>
        <pc:graphicFrameChg chg="mod">
          <ac:chgData name="Heidi Lauttamäki" userId="cb42d338-2c30-4157-8ccb-e4b9f5027b7b" providerId="ADAL" clId="{B4BC1C14-9588-4EFA-97B7-25CF86B0D9AC}" dt="2026-01-04T16:18:03.029" v="44"/>
          <ac:graphicFrameMkLst>
            <pc:docMk/>
            <pc:sldMk cId="1148022292" sldId="274"/>
            <ac:graphicFrameMk id="6" creationId="{6D4A7152-9EEF-79A9-748E-3C70F30ADEDE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CD0D0B44-89C3-4646-9E07-0EED37734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41D9F7-63CE-458A-8324-A8C4CC2AD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F80CB-1516-4B4D-A070-37C555C13C0F}" type="datetimeFigureOut">
              <a:rPr lang="fi-FI" smtClean="0"/>
              <a:t>4.1.2026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3644EB-940A-46F0-ACE3-9CBCAAA6D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B20CB0-B44C-4DC3-90A5-275A64087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D550B-B873-4CDF-8589-58578139D9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7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595159-EE2A-46AA-BB3A-931152BC4170}" type="datetimeFigureOut">
              <a:rPr lang="fi-FI" smtClean="0"/>
              <a:pPr/>
              <a:t>4.1.2026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815F54-9758-449D-90ED-604BDD94E82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760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val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97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DE3C103-D605-4C1C-8761-FB7A1CEC4B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44530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3906694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B7E3D13-6039-40E8-9D0C-4A67020550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311650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244547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7909"/>
            <a:ext cx="7886700" cy="3098308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348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38063115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(pieni)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22400"/>
            <a:ext cx="7886700" cy="3303817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06698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AD54F5-92B4-4A4A-9883-132DCC205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0716582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70D566A-84FC-4D18-A76D-91A62CC015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9150" y="1368941"/>
            <a:ext cx="3886200" cy="2956998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041751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22343"/>
            <a:ext cx="788670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54487459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3576452-3E67-47EA-80DE-8F977E60EFF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73762" y="1322343"/>
            <a:ext cx="5041585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9878403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380CD9E5-438F-4D2A-8055-4EC41EA103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73759" y="1322064"/>
            <a:ext cx="5041591" cy="3003874"/>
          </a:xfrm>
          <a:solidFill>
            <a:schemeClr val="bg2"/>
          </a:solidFill>
        </p:spPr>
        <p:txBody>
          <a:bodyPr/>
          <a:lstStyle>
            <a:lvl1pPr algn="ctr">
              <a:buNone/>
              <a:defRPr/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</p:txBody>
      </p:sp>
    </p:spTree>
    <p:extLst>
      <p:ext uri="{BB962C8B-B14F-4D97-AF65-F5344CB8AC3E}">
        <p14:creationId xmlns:p14="http://schemas.microsoft.com/office/powerpoint/2010/main" val="276807580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6364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puhek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493695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6" y="1516856"/>
            <a:ext cx="2371724" cy="2812645"/>
          </a:xfrm>
          <a:custGeom>
            <a:avLst/>
            <a:gdLst>
              <a:gd name="connsiteX0" fmla="*/ 0 w 2371724"/>
              <a:gd name="connsiteY0" fmla="*/ 340129 h 2040732"/>
              <a:gd name="connsiteX1" fmla="*/ 340129 w 2371724"/>
              <a:gd name="connsiteY1" fmla="*/ 0 h 2040732"/>
              <a:gd name="connsiteX2" fmla="*/ 395287 w 2371724"/>
              <a:gd name="connsiteY2" fmla="*/ 0 h 2040732"/>
              <a:gd name="connsiteX3" fmla="*/ 395287 w 2371724"/>
              <a:gd name="connsiteY3" fmla="*/ 0 h 2040732"/>
              <a:gd name="connsiteX4" fmla="*/ 988218 w 2371724"/>
              <a:gd name="connsiteY4" fmla="*/ 0 h 2040732"/>
              <a:gd name="connsiteX5" fmla="*/ 2031595 w 2371724"/>
              <a:gd name="connsiteY5" fmla="*/ 0 h 2040732"/>
              <a:gd name="connsiteX6" fmla="*/ 2371724 w 2371724"/>
              <a:gd name="connsiteY6" fmla="*/ 340129 h 2040732"/>
              <a:gd name="connsiteX7" fmla="*/ 2371724 w 2371724"/>
              <a:gd name="connsiteY7" fmla="*/ 1190427 h 2040732"/>
              <a:gd name="connsiteX8" fmla="*/ 2371724 w 2371724"/>
              <a:gd name="connsiteY8" fmla="*/ 1190427 h 2040732"/>
              <a:gd name="connsiteX9" fmla="*/ 2371724 w 2371724"/>
              <a:gd name="connsiteY9" fmla="*/ 1700610 h 2040732"/>
              <a:gd name="connsiteX10" fmla="*/ 2371724 w 2371724"/>
              <a:gd name="connsiteY10" fmla="*/ 1700603 h 2040732"/>
              <a:gd name="connsiteX11" fmla="*/ 2031595 w 2371724"/>
              <a:gd name="connsiteY11" fmla="*/ 2040732 h 2040732"/>
              <a:gd name="connsiteX12" fmla="*/ 988218 w 2371724"/>
              <a:gd name="connsiteY12" fmla="*/ 2040732 h 2040732"/>
              <a:gd name="connsiteX13" fmla="*/ 398853 w 2371724"/>
              <a:gd name="connsiteY13" fmla="*/ 3136421 h 2040732"/>
              <a:gd name="connsiteX14" fmla="*/ 395287 w 2371724"/>
              <a:gd name="connsiteY14" fmla="*/ 2040732 h 2040732"/>
              <a:gd name="connsiteX15" fmla="*/ 340129 w 2371724"/>
              <a:gd name="connsiteY15" fmla="*/ 2040732 h 2040732"/>
              <a:gd name="connsiteX16" fmla="*/ 0 w 2371724"/>
              <a:gd name="connsiteY16" fmla="*/ 1700603 h 2040732"/>
              <a:gd name="connsiteX17" fmla="*/ 0 w 2371724"/>
              <a:gd name="connsiteY17" fmla="*/ 1700610 h 2040732"/>
              <a:gd name="connsiteX18" fmla="*/ 0 w 2371724"/>
              <a:gd name="connsiteY18" fmla="*/ 1190427 h 2040732"/>
              <a:gd name="connsiteX19" fmla="*/ 0 w 2371724"/>
              <a:gd name="connsiteY19" fmla="*/ 1190427 h 2040732"/>
              <a:gd name="connsiteX20" fmla="*/ 0 w 2371724"/>
              <a:gd name="connsiteY20" fmla="*/ 340129 h 2040732"/>
              <a:gd name="connsiteX0" fmla="*/ 0 w 2371724"/>
              <a:gd name="connsiteY0" fmla="*/ 340129 h 3136421"/>
              <a:gd name="connsiteX1" fmla="*/ 340129 w 2371724"/>
              <a:gd name="connsiteY1" fmla="*/ 0 h 3136421"/>
              <a:gd name="connsiteX2" fmla="*/ 395287 w 2371724"/>
              <a:gd name="connsiteY2" fmla="*/ 0 h 3136421"/>
              <a:gd name="connsiteX3" fmla="*/ 395287 w 2371724"/>
              <a:gd name="connsiteY3" fmla="*/ 0 h 3136421"/>
              <a:gd name="connsiteX4" fmla="*/ 988218 w 2371724"/>
              <a:gd name="connsiteY4" fmla="*/ 0 h 3136421"/>
              <a:gd name="connsiteX5" fmla="*/ 2031595 w 2371724"/>
              <a:gd name="connsiteY5" fmla="*/ 0 h 3136421"/>
              <a:gd name="connsiteX6" fmla="*/ 2371724 w 2371724"/>
              <a:gd name="connsiteY6" fmla="*/ 340129 h 3136421"/>
              <a:gd name="connsiteX7" fmla="*/ 2371724 w 2371724"/>
              <a:gd name="connsiteY7" fmla="*/ 1190427 h 3136421"/>
              <a:gd name="connsiteX8" fmla="*/ 2371724 w 2371724"/>
              <a:gd name="connsiteY8" fmla="*/ 1190427 h 3136421"/>
              <a:gd name="connsiteX9" fmla="*/ 2371724 w 2371724"/>
              <a:gd name="connsiteY9" fmla="*/ 1700610 h 3136421"/>
              <a:gd name="connsiteX10" fmla="*/ 2371724 w 2371724"/>
              <a:gd name="connsiteY10" fmla="*/ 1700603 h 3136421"/>
              <a:gd name="connsiteX11" fmla="*/ 2031595 w 2371724"/>
              <a:gd name="connsiteY11" fmla="*/ 2040732 h 3136421"/>
              <a:gd name="connsiteX12" fmla="*/ 988218 w 2371724"/>
              <a:gd name="connsiteY12" fmla="*/ 2040732 h 3136421"/>
              <a:gd name="connsiteX13" fmla="*/ 398853 w 2371724"/>
              <a:gd name="connsiteY13" fmla="*/ 3136421 h 3136421"/>
              <a:gd name="connsiteX14" fmla="*/ 438149 w 2371724"/>
              <a:gd name="connsiteY14" fmla="*/ 2040732 h 3136421"/>
              <a:gd name="connsiteX15" fmla="*/ 340129 w 2371724"/>
              <a:gd name="connsiteY15" fmla="*/ 2040732 h 3136421"/>
              <a:gd name="connsiteX16" fmla="*/ 0 w 2371724"/>
              <a:gd name="connsiteY16" fmla="*/ 1700603 h 3136421"/>
              <a:gd name="connsiteX17" fmla="*/ 0 w 2371724"/>
              <a:gd name="connsiteY17" fmla="*/ 1700610 h 3136421"/>
              <a:gd name="connsiteX18" fmla="*/ 0 w 2371724"/>
              <a:gd name="connsiteY18" fmla="*/ 1190427 h 3136421"/>
              <a:gd name="connsiteX19" fmla="*/ 0 w 2371724"/>
              <a:gd name="connsiteY19" fmla="*/ 1190427 h 3136421"/>
              <a:gd name="connsiteX20" fmla="*/ 0 w 2371724"/>
              <a:gd name="connsiteY20" fmla="*/ 340129 h 313642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441715 w 2371724"/>
              <a:gd name="connsiteY13" fmla="*/ 2736371 h 2736371"/>
              <a:gd name="connsiteX14" fmla="*/ 438149 w 2371724"/>
              <a:gd name="connsiteY14" fmla="*/ 2040732 h 2736371"/>
              <a:gd name="connsiteX15" fmla="*/ 340129 w 2371724"/>
              <a:gd name="connsiteY15" fmla="*/ 2040732 h 2736371"/>
              <a:gd name="connsiteX16" fmla="*/ 0 w 2371724"/>
              <a:gd name="connsiteY16" fmla="*/ 1700603 h 2736371"/>
              <a:gd name="connsiteX17" fmla="*/ 0 w 2371724"/>
              <a:gd name="connsiteY17" fmla="*/ 1700610 h 2736371"/>
              <a:gd name="connsiteX18" fmla="*/ 0 w 2371724"/>
              <a:gd name="connsiteY18" fmla="*/ 1190427 h 2736371"/>
              <a:gd name="connsiteX19" fmla="*/ 0 w 2371724"/>
              <a:gd name="connsiteY19" fmla="*/ 1190427 h 2736371"/>
              <a:gd name="connsiteX20" fmla="*/ 0 w 2371724"/>
              <a:gd name="connsiteY20" fmla="*/ 340129 h 273637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554830 w 2371724"/>
              <a:gd name="connsiteY13" fmla="*/ 2597944 h 2736371"/>
              <a:gd name="connsiteX14" fmla="*/ 441715 w 2371724"/>
              <a:gd name="connsiteY14" fmla="*/ 2736371 h 2736371"/>
              <a:gd name="connsiteX15" fmla="*/ 438149 w 2371724"/>
              <a:gd name="connsiteY15" fmla="*/ 2040732 h 2736371"/>
              <a:gd name="connsiteX16" fmla="*/ 340129 w 2371724"/>
              <a:gd name="connsiteY16" fmla="*/ 2040732 h 2736371"/>
              <a:gd name="connsiteX17" fmla="*/ 0 w 2371724"/>
              <a:gd name="connsiteY17" fmla="*/ 1700603 h 2736371"/>
              <a:gd name="connsiteX18" fmla="*/ 0 w 2371724"/>
              <a:gd name="connsiteY18" fmla="*/ 1700610 h 2736371"/>
              <a:gd name="connsiteX19" fmla="*/ 0 w 2371724"/>
              <a:gd name="connsiteY19" fmla="*/ 1190427 h 2736371"/>
              <a:gd name="connsiteX20" fmla="*/ 0 w 2371724"/>
              <a:gd name="connsiteY20" fmla="*/ 1190427 h 2736371"/>
              <a:gd name="connsiteX21" fmla="*/ 0 w 2371724"/>
              <a:gd name="connsiteY21" fmla="*/ 340129 h 2736371"/>
              <a:gd name="connsiteX0" fmla="*/ 0 w 2371724"/>
              <a:gd name="connsiteY0" fmla="*/ 340129 h 2762250"/>
              <a:gd name="connsiteX1" fmla="*/ 340129 w 2371724"/>
              <a:gd name="connsiteY1" fmla="*/ 0 h 2762250"/>
              <a:gd name="connsiteX2" fmla="*/ 395287 w 2371724"/>
              <a:gd name="connsiteY2" fmla="*/ 0 h 2762250"/>
              <a:gd name="connsiteX3" fmla="*/ 395287 w 2371724"/>
              <a:gd name="connsiteY3" fmla="*/ 0 h 2762250"/>
              <a:gd name="connsiteX4" fmla="*/ 988218 w 2371724"/>
              <a:gd name="connsiteY4" fmla="*/ 0 h 2762250"/>
              <a:gd name="connsiteX5" fmla="*/ 2031595 w 2371724"/>
              <a:gd name="connsiteY5" fmla="*/ 0 h 2762250"/>
              <a:gd name="connsiteX6" fmla="*/ 2371724 w 2371724"/>
              <a:gd name="connsiteY6" fmla="*/ 340129 h 2762250"/>
              <a:gd name="connsiteX7" fmla="*/ 2371724 w 2371724"/>
              <a:gd name="connsiteY7" fmla="*/ 1190427 h 2762250"/>
              <a:gd name="connsiteX8" fmla="*/ 2371724 w 2371724"/>
              <a:gd name="connsiteY8" fmla="*/ 1190427 h 2762250"/>
              <a:gd name="connsiteX9" fmla="*/ 2371724 w 2371724"/>
              <a:gd name="connsiteY9" fmla="*/ 1700610 h 2762250"/>
              <a:gd name="connsiteX10" fmla="*/ 2371724 w 2371724"/>
              <a:gd name="connsiteY10" fmla="*/ 1700603 h 2762250"/>
              <a:gd name="connsiteX11" fmla="*/ 2031595 w 2371724"/>
              <a:gd name="connsiteY11" fmla="*/ 2040732 h 2762250"/>
              <a:gd name="connsiteX12" fmla="*/ 988218 w 2371724"/>
              <a:gd name="connsiteY12" fmla="*/ 2040732 h 2762250"/>
              <a:gd name="connsiteX13" fmla="*/ 604836 w 2371724"/>
              <a:gd name="connsiteY13" fmla="*/ 2762250 h 2762250"/>
              <a:gd name="connsiteX14" fmla="*/ 441715 w 2371724"/>
              <a:gd name="connsiteY14" fmla="*/ 2736371 h 2762250"/>
              <a:gd name="connsiteX15" fmla="*/ 438149 w 2371724"/>
              <a:gd name="connsiteY15" fmla="*/ 2040732 h 2762250"/>
              <a:gd name="connsiteX16" fmla="*/ 340129 w 2371724"/>
              <a:gd name="connsiteY16" fmla="*/ 2040732 h 2762250"/>
              <a:gd name="connsiteX17" fmla="*/ 0 w 2371724"/>
              <a:gd name="connsiteY17" fmla="*/ 1700603 h 2762250"/>
              <a:gd name="connsiteX18" fmla="*/ 0 w 2371724"/>
              <a:gd name="connsiteY18" fmla="*/ 1700610 h 2762250"/>
              <a:gd name="connsiteX19" fmla="*/ 0 w 2371724"/>
              <a:gd name="connsiteY19" fmla="*/ 1190427 h 2762250"/>
              <a:gd name="connsiteX20" fmla="*/ 0 w 2371724"/>
              <a:gd name="connsiteY20" fmla="*/ 1190427 h 2762250"/>
              <a:gd name="connsiteX21" fmla="*/ 0 w 2371724"/>
              <a:gd name="connsiteY21" fmla="*/ 340129 h 2762250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85786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848023"/>
              <a:gd name="connsiteX1" fmla="*/ 340129 w 2371724"/>
              <a:gd name="connsiteY1" fmla="*/ 0 h 2848023"/>
              <a:gd name="connsiteX2" fmla="*/ 395287 w 2371724"/>
              <a:gd name="connsiteY2" fmla="*/ 0 h 2848023"/>
              <a:gd name="connsiteX3" fmla="*/ 395287 w 2371724"/>
              <a:gd name="connsiteY3" fmla="*/ 0 h 2848023"/>
              <a:gd name="connsiteX4" fmla="*/ 988218 w 2371724"/>
              <a:gd name="connsiteY4" fmla="*/ 0 h 2848023"/>
              <a:gd name="connsiteX5" fmla="*/ 2031595 w 2371724"/>
              <a:gd name="connsiteY5" fmla="*/ 0 h 2848023"/>
              <a:gd name="connsiteX6" fmla="*/ 2371724 w 2371724"/>
              <a:gd name="connsiteY6" fmla="*/ 340129 h 2848023"/>
              <a:gd name="connsiteX7" fmla="*/ 2371724 w 2371724"/>
              <a:gd name="connsiteY7" fmla="*/ 1190427 h 2848023"/>
              <a:gd name="connsiteX8" fmla="*/ 2371724 w 2371724"/>
              <a:gd name="connsiteY8" fmla="*/ 1190427 h 2848023"/>
              <a:gd name="connsiteX9" fmla="*/ 2371724 w 2371724"/>
              <a:gd name="connsiteY9" fmla="*/ 1700610 h 2848023"/>
              <a:gd name="connsiteX10" fmla="*/ 2371724 w 2371724"/>
              <a:gd name="connsiteY10" fmla="*/ 1700603 h 2848023"/>
              <a:gd name="connsiteX11" fmla="*/ 2031595 w 2371724"/>
              <a:gd name="connsiteY11" fmla="*/ 2040732 h 2848023"/>
              <a:gd name="connsiteX12" fmla="*/ 988218 w 2371724"/>
              <a:gd name="connsiteY12" fmla="*/ 2040732 h 2848023"/>
              <a:gd name="connsiteX13" fmla="*/ 597692 w 2371724"/>
              <a:gd name="connsiteY13" fmla="*/ 2776537 h 2848023"/>
              <a:gd name="connsiteX14" fmla="*/ 441715 w 2371724"/>
              <a:gd name="connsiteY14" fmla="*/ 2736371 h 2848023"/>
              <a:gd name="connsiteX15" fmla="*/ 438149 w 2371724"/>
              <a:gd name="connsiteY15" fmla="*/ 2040732 h 2848023"/>
              <a:gd name="connsiteX16" fmla="*/ 340129 w 2371724"/>
              <a:gd name="connsiteY16" fmla="*/ 2040732 h 2848023"/>
              <a:gd name="connsiteX17" fmla="*/ 0 w 2371724"/>
              <a:gd name="connsiteY17" fmla="*/ 1700603 h 2848023"/>
              <a:gd name="connsiteX18" fmla="*/ 0 w 2371724"/>
              <a:gd name="connsiteY18" fmla="*/ 1700610 h 2848023"/>
              <a:gd name="connsiteX19" fmla="*/ 0 w 2371724"/>
              <a:gd name="connsiteY19" fmla="*/ 1190427 h 2848023"/>
              <a:gd name="connsiteX20" fmla="*/ 0 w 2371724"/>
              <a:gd name="connsiteY20" fmla="*/ 1190427 h 2848023"/>
              <a:gd name="connsiteX21" fmla="*/ 0 w 2371724"/>
              <a:gd name="connsiteY21" fmla="*/ 340129 h 2848023"/>
              <a:gd name="connsiteX0" fmla="*/ 0 w 2371724"/>
              <a:gd name="connsiteY0" fmla="*/ 340129 h 2828514"/>
              <a:gd name="connsiteX1" fmla="*/ 340129 w 2371724"/>
              <a:gd name="connsiteY1" fmla="*/ 0 h 2828514"/>
              <a:gd name="connsiteX2" fmla="*/ 395287 w 2371724"/>
              <a:gd name="connsiteY2" fmla="*/ 0 h 2828514"/>
              <a:gd name="connsiteX3" fmla="*/ 395287 w 2371724"/>
              <a:gd name="connsiteY3" fmla="*/ 0 h 2828514"/>
              <a:gd name="connsiteX4" fmla="*/ 988218 w 2371724"/>
              <a:gd name="connsiteY4" fmla="*/ 0 h 2828514"/>
              <a:gd name="connsiteX5" fmla="*/ 2031595 w 2371724"/>
              <a:gd name="connsiteY5" fmla="*/ 0 h 2828514"/>
              <a:gd name="connsiteX6" fmla="*/ 2371724 w 2371724"/>
              <a:gd name="connsiteY6" fmla="*/ 340129 h 2828514"/>
              <a:gd name="connsiteX7" fmla="*/ 2371724 w 2371724"/>
              <a:gd name="connsiteY7" fmla="*/ 1190427 h 2828514"/>
              <a:gd name="connsiteX8" fmla="*/ 2371724 w 2371724"/>
              <a:gd name="connsiteY8" fmla="*/ 1190427 h 2828514"/>
              <a:gd name="connsiteX9" fmla="*/ 2371724 w 2371724"/>
              <a:gd name="connsiteY9" fmla="*/ 1700610 h 2828514"/>
              <a:gd name="connsiteX10" fmla="*/ 2371724 w 2371724"/>
              <a:gd name="connsiteY10" fmla="*/ 1700603 h 2828514"/>
              <a:gd name="connsiteX11" fmla="*/ 2031595 w 2371724"/>
              <a:gd name="connsiteY11" fmla="*/ 2040732 h 2828514"/>
              <a:gd name="connsiteX12" fmla="*/ 988218 w 2371724"/>
              <a:gd name="connsiteY12" fmla="*/ 2040732 h 2828514"/>
              <a:gd name="connsiteX13" fmla="*/ 597692 w 2371724"/>
              <a:gd name="connsiteY13" fmla="*/ 2776537 h 2828514"/>
              <a:gd name="connsiteX14" fmla="*/ 441715 w 2371724"/>
              <a:gd name="connsiteY14" fmla="*/ 2736371 h 2828514"/>
              <a:gd name="connsiteX15" fmla="*/ 438149 w 2371724"/>
              <a:gd name="connsiteY15" fmla="*/ 2040732 h 2828514"/>
              <a:gd name="connsiteX16" fmla="*/ 340129 w 2371724"/>
              <a:gd name="connsiteY16" fmla="*/ 2040732 h 2828514"/>
              <a:gd name="connsiteX17" fmla="*/ 0 w 2371724"/>
              <a:gd name="connsiteY17" fmla="*/ 1700603 h 2828514"/>
              <a:gd name="connsiteX18" fmla="*/ 0 w 2371724"/>
              <a:gd name="connsiteY18" fmla="*/ 1700610 h 2828514"/>
              <a:gd name="connsiteX19" fmla="*/ 0 w 2371724"/>
              <a:gd name="connsiteY19" fmla="*/ 1190427 h 2828514"/>
              <a:gd name="connsiteX20" fmla="*/ 0 w 2371724"/>
              <a:gd name="connsiteY20" fmla="*/ 1190427 h 2828514"/>
              <a:gd name="connsiteX21" fmla="*/ 0 w 2371724"/>
              <a:gd name="connsiteY21" fmla="*/ 340129 h 2828514"/>
              <a:gd name="connsiteX0" fmla="*/ 0 w 2371724"/>
              <a:gd name="connsiteY0" fmla="*/ 340129 h 2812645"/>
              <a:gd name="connsiteX1" fmla="*/ 340129 w 2371724"/>
              <a:gd name="connsiteY1" fmla="*/ 0 h 2812645"/>
              <a:gd name="connsiteX2" fmla="*/ 395287 w 2371724"/>
              <a:gd name="connsiteY2" fmla="*/ 0 h 2812645"/>
              <a:gd name="connsiteX3" fmla="*/ 395287 w 2371724"/>
              <a:gd name="connsiteY3" fmla="*/ 0 h 2812645"/>
              <a:gd name="connsiteX4" fmla="*/ 988218 w 2371724"/>
              <a:gd name="connsiteY4" fmla="*/ 0 h 2812645"/>
              <a:gd name="connsiteX5" fmla="*/ 2031595 w 2371724"/>
              <a:gd name="connsiteY5" fmla="*/ 0 h 2812645"/>
              <a:gd name="connsiteX6" fmla="*/ 2371724 w 2371724"/>
              <a:gd name="connsiteY6" fmla="*/ 340129 h 2812645"/>
              <a:gd name="connsiteX7" fmla="*/ 2371724 w 2371724"/>
              <a:gd name="connsiteY7" fmla="*/ 1190427 h 2812645"/>
              <a:gd name="connsiteX8" fmla="*/ 2371724 w 2371724"/>
              <a:gd name="connsiteY8" fmla="*/ 1190427 h 2812645"/>
              <a:gd name="connsiteX9" fmla="*/ 2371724 w 2371724"/>
              <a:gd name="connsiteY9" fmla="*/ 1700610 h 2812645"/>
              <a:gd name="connsiteX10" fmla="*/ 2371724 w 2371724"/>
              <a:gd name="connsiteY10" fmla="*/ 1700603 h 2812645"/>
              <a:gd name="connsiteX11" fmla="*/ 2031595 w 2371724"/>
              <a:gd name="connsiteY11" fmla="*/ 2040732 h 2812645"/>
              <a:gd name="connsiteX12" fmla="*/ 988218 w 2371724"/>
              <a:gd name="connsiteY12" fmla="*/ 2040732 h 2812645"/>
              <a:gd name="connsiteX13" fmla="*/ 597692 w 2371724"/>
              <a:gd name="connsiteY13" fmla="*/ 2776537 h 2812645"/>
              <a:gd name="connsiteX14" fmla="*/ 441715 w 2371724"/>
              <a:gd name="connsiteY14" fmla="*/ 2736371 h 2812645"/>
              <a:gd name="connsiteX15" fmla="*/ 438149 w 2371724"/>
              <a:gd name="connsiteY15" fmla="*/ 2040732 h 2812645"/>
              <a:gd name="connsiteX16" fmla="*/ 340129 w 2371724"/>
              <a:gd name="connsiteY16" fmla="*/ 2040732 h 2812645"/>
              <a:gd name="connsiteX17" fmla="*/ 0 w 2371724"/>
              <a:gd name="connsiteY17" fmla="*/ 1700603 h 2812645"/>
              <a:gd name="connsiteX18" fmla="*/ 0 w 2371724"/>
              <a:gd name="connsiteY18" fmla="*/ 1700610 h 2812645"/>
              <a:gd name="connsiteX19" fmla="*/ 0 w 2371724"/>
              <a:gd name="connsiteY19" fmla="*/ 1190427 h 2812645"/>
              <a:gd name="connsiteX20" fmla="*/ 0 w 2371724"/>
              <a:gd name="connsiteY20" fmla="*/ 1190427 h 2812645"/>
              <a:gd name="connsiteX21" fmla="*/ 0 w 2371724"/>
              <a:gd name="connsiteY21" fmla="*/ 340129 h 28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71724" h="2812645">
                <a:moveTo>
                  <a:pt x="0" y="340129"/>
                </a:moveTo>
                <a:cubicBezTo>
                  <a:pt x="0" y="152281"/>
                  <a:pt x="152281" y="0"/>
                  <a:pt x="340129" y="0"/>
                </a:cubicBezTo>
                <a:lnTo>
                  <a:pt x="395287" y="0"/>
                </a:lnTo>
                <a:lnTo>
                  <a:pt x="395287" y="0"/>
                </a:lnTo>
                <a:lnTo>
                  <a:pt x="988218" y="0"/>
                </a:lnTo>
                <a:lnTo>
                  <a:pt x="2031595" y="0"/>
                </a:lnTo>
                <a:cubicBezTo>
                  <a:pt x="2219443" y="0"/>
                  <a:pt x="2371724" y="152281"/>
                  <a:pt x="2371724" y="340129"/>
                </a:cubicBezTo>
                <a:lnTo>
                  <a:pt x="2371724" y="1190427"/>
                </a:lnTo>
                <a:lnTo>
                  <a:pt x="2371724" y="1190427"/>
                </a:lnTo>
                <a:lnTo>
                  <a:pt x="2371724" y="1700610"/>
                </a:lnTo>
                <a:lnTo>
                  <a:pt x="2371724" y="1700603"/>
                </a:lnTo>
                <a:cubicBezTo>
                  <a:pt x="2371724" y="1888451"/>
                  <a:pt x="2219443" y="2040732"/>
                  <a:pt x="2031595" y="2040732"/>
                </a:cubicBezTo>
                <a:lnTo>
                  <a:pt x="988218" y="2040732"/>
                </a:lnTo>
                <a:lnTo>
                  <a:pt x="597692" y="2776537"/>
                </a:lnTo>
                <a:cubicBezTo>
                  <a:pt x="520896" y="2856759"/>
                  <a:pt x="449255" y="2785186"/>
                  <a:pt x="441715" y="2736371"/>
                </a:cubicBezTo>
                <a:cubicBezTo>
                  <a:pt x="440526" y="2504491"/>
                  <a:pt x="439338" y="2272612"/>
                  <a:pt x="438149" y="2040732"/>
                </a:cubicBezTo>
                <a:lnTo>
                  <a:pt x="340129" y="2040732"/>
                </a:lnTo>
                <a:cubicBezTo>
                  <a:pt x="152281" y="2040732"/>
                  <a:pt x="0" y="1888451"/>
                  <a:pt x="0" y="1700603"/>
                </a:cubicBezTo>
                <a:lnTo>
                  <a:pt x="0" y="1700610"/>
                </a:lnTo>
                <a:lnTo>
                  <a:pt x="0" y="1190427"/>
                </a:lnTo>
                <a:lnTo>
                  <a:pt x="0" y="1190427"/>
                </a:lnTo>
                <a:lnTo>
                  <a:pt x="0" y="340129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252000" tIns="216000" rIns="216000" bIns="1008000" anchor="ctr" anchorCtr="0">
            <a:noAutofit/>
          </a:bodyPr>
          <a:lstStyle>
            <a:lvl1pPr marL="0" indent="0" algn="ctr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7937351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86700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0DD362E-6566-4A4C-9446-C5C32070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8C0318-E922-4FBF-BC63-EFC2384D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370EE4-1541-4579-99EA-5538A040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77482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6B6BF78-8619-4B0D-95AF-01518DEC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30575C-EDDD-4618-9F80-EA1FAD3E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B0F482-9670-450C-B9B4-AD769DB1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18465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dia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800" y="471600"/>
            <a:ext cx="7560000" cy="572400"/>
          </a:xfrm>
        </p:spPr>
        <p:txBody>
          <a:bodyPr lIns="0" rIns="0" anchor="t" anchorCtr="0"/>
          <a:lstStyle>
            <a:lvl1pPr algn="l">
              <a:lnSpc>
                <a:spcPct val="1000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800" y="1123200"/>
            <a:ext cx="3780000" cy="27699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Titteli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EA621CF-BFD2-442B-80E2-1B046AB8F2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99" y="195171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etunimi.sukunimi@kauppa.fi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F932F64F-9C3C-4C00-B3D3-5620FF5A6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12" y="2512570"/>
            <a:ext cx="213281" cy="179367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4E1411B-4655-4C2F-9058-C4F561A286B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52000" y="1137600"/>
            <a:ext cx="3002400" cy="3002400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1">
            <a:extLst>
              <a:ext uri="{FF2B5EF4-FFF2-40B4-BE49-F238E27FC236}">
                <a16:creationId xmlns:a16="http://schemas.microsoft.com/office/drawing/2014/main" id="{13AA0B28-4B02-4F37-9EBA-CD1C473F82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799" y="2470490"/>
            <a:ext cx="3780000" cy="249299"/>
          </a:xfrm>
        </p:spPr>
        <p:txBody>
          <a:bodyPr lIns="0" tIns="0" rIns="0" bIns="0">
            <a:noAutofit/>
          </a:bodyPr>
          <a:lstStyle>
            <a:lvl1pPr marL="22680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@twittertunnus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A01BE27-381F-40F2-A2EA-87BFBD4ADD48}"/>
              </a:ext>
            </a:extLst>
          </p:cNvPr>
          <p:cNvSpPr txBox="1"/>
          <p:nvPr userDrawn="1"/>
        </p:nvSpPr>
        <p:spPr>
          <a:xfrm>
            <a:off x="766799" y="1407800"/>
            <a:ext cx="37800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Kaupan liitto</a:t>
            </a:r>
          </a:p>
        </p:txBody>
      </p:sp>
      <p:sp>
        <p:nvSpPr>
          <p:cNvPr id="21" name="Tekstin paikkamerkki 11">
            <a:extLst>
              <a:ext uri="{FF2B5EF4-FFF2-40B4-BE49-F238E27FC236}">
                <a16:creationId xmlns:a16="http://schemas.microsoft.com/office/drawing/2014/main" id="{4950A02A-7313-40D9-9AC3-B109F2967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6799" y="221625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+358 XX XXX XXXX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2BEF22C-6521-4C99-B0C6-FD75DB9D7D78}"/>
              </a:ext>
            </a:extLst>
          </p:cNvPr>
          <p:cNvSpPr txBox="1"/>
          <p:nvPr userDrawn="1"/>
        </p:nvSpPr>
        <p:spPr>
          <a:xfrm>
            <a:off x="766799" y="2734017"/>
            <a:ext cx="3780000" cy="2492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i-FI"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kauppa.fi</a:t>
            </a:r>
          </a:p>
        </p:txBody>
      </p:sp>
    </p:spTree>
    <p:extLst>
      <p:ext uri="{BB962C8B-B14F-4D97-AF65-F5344CB8AC3E}">
        <p14:creationId xmlns:p14="http://schemas.microsoft.com/office/powerpoint/2010/main" val="400506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kuv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>
            <a:extLst>
              <a:ext uri="{FF2B5EF4-FFF2-40B4-BE49-F238E27FC236}">
                <a16:creationId xmlns:a16="http://schemas.microsoft.com/office/drawing/2014/main" id="{724DE34E-539A-429F-ACF4-9A581928F35E}"/>
              </a:ext>
            </a:extLst>
          </p:cNvPr>
          <p:cNvSpPr txBox="1"/>
          <p:nvPr userDrawn="1"/>
        </p:nvSpPr>
        <p:spPr>
          <a:xfrm>
            <a:off x="1144800" y="903600"/>
            <a:ext cx="6858000" cy="9464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7200"/>
              </a:lnSpc>
            </a:pPr>
            <a:r>
              <a:rPr lang="fi-FI" sz="7500" b="1">
                <a:solidFill>
                  <a:schemeClr val="bg1"/>
                </a:solidFill>
                <a:latin typeface="+mj-lt"/>
              </a:rPr>
              <a:t>Kiitos!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36AFC91-46D4-4BF4-B262-87DC0123F1ED}"/>
              </a:ext>
            </a:extLst>
          </p:cNvPr>
          <p:cNvGrpSpPr/>
          <p:nvPr userDrawn="1"/>
        </p:nvGrpSpPr>
        <p:grpSpPr>
          <a:xfrm>
            <a:off x="1144800" y="1976400"/>
            <a:ext cx="6858000" cy="1670400"/>
            <a:chOff x="1144800" y="2664084"/>
            <a:chExt cx="6858000" cy="1670400"/>
          </a:xfrm>
        </p:grpSpPr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1144800" y="2664084"/>
              <a:ext cx="6858000" cy="1670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900"/>
                </a:lnSpc>
              </a:pPr>
              <a:r>
                <a:rPr lang="fi-FI" sz="1400" b="1">
                  <a:solidFill>
                    <a:schemeClr val="bg1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bg1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bg1"/>
                  </a:solidFill>
                  <a:latin typeface="+mn-lt"/>
                </a:rPr>
              </a:br>
              <a:r>
                <a:rPr lang="fi-FI" sz="1400" b="1">
                  <a:solidFill>
                    <a:schemeClr val="bg1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bg1"/>
                  </a:solidFill>
                  <a:latin typeface="+mn-lt"/>
                </a:rPr>
              </a:br>
              <a:br>
                <a:rPr lang="fi-FI" sz="1600" b="1">
                  <a:solidFill>
                    <a:schemeClr val="bg1"/>
                  </a:solidFill>
                  <a:latin typeface="+mn-lt"/>
                </a:rPr>
              </a:br>
              <a:r>
                <a:rPr lang="fi-FI" sz="1400" b="0">
                  <a:solidFill>
                    <a:schemeClr val="bg1"/>
                  </a:solidFill>
                  <a:latin typeface="+mn-lt"/>
                </a:rPr>
                <a:t>kauppa@kauppa.fi</a:t>
              </a:r>
              <a:br>
                <a:rPr lang="fi-FI" sz="1400" b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>
                  <a:solidFill>
                    <a:schemeClr val="bg1"/>
                  </a:solidFill>
                  <a:latin typeface="+mn-lt"/>
                </a:rPr>
                <a:t>     @kauppafi</a:t>
              </a:r>
            </a:p>
            <a:p>
              <a:pPr algn="ctr">
                <a:lnSpc>
                  <a:spcPts val="1900"/>
                </a:lnSpc>
              </a:pPr>
              <a:r>
                <a:rPr lang="fi-FI" sz="1400" b="0">
                  <a:solidFill>
                    <a:schemeClr val="bg1"/>
                  </a:solidFill>
                  <a:latin typeface="+mn-lt"/>
                </a:rPr>
                <a:t>kauppa.fi</a:t>
              </a:r>
            </a:p>
          </p:txBody>
        </p:sp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6B701CFF-9EEA-4FA0-9C57-F8BD013D7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97372" y="3758618"/>
              <a:ext cx="157649" cy="132581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300604CE-957F-4601-BDC8-1E8393B3CB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2090" y="3761908"/>
            <a:ext cx="739819" cy="8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)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A2A88368-81E2-4997-945A-F03233D9110B}"/>
              </a:ext>
            </a:extLst>
          </p:cNvPr>
          <p:cNvGrpSpPr/>
          <p:nvPr userDrawn="1"/>
        </p:nvGrpSpPr>
        <p:grpSpPr>
          <a:xfrm>
            <a:off x="599616" y="1220400"/>
            <a:ext cx="7920000" cy="1839077"/>
            <a:chOff x="723600" y="1220400"/>
            <a:chExt cx="7920000" cy="1839077"/>
          </a:xfrm>
        </p:grpSpPr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724DE34E-539A-429F-ACF4-9A581928F35E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tx2"/>
                  </a:solidFill>
                  <a:latin typeface="+mn-lt"/>
                </a:rPr>
              </a:br>
              <a:r>
                <a:rPr lang="fi-FI" sz="1400" b="1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484345BC-C81D-469C-94E1-B322D345AF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33605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789F152F-AA3F-4267-B2E7-9DC4ADC7F1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4185" y="3924000"/>
            <a:ext cx="206675" cy="173811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A11F32D7-51A3-4753-95DB-D2AB0A4F53DC}"/>
              </a:ext>
            </a:extLst>
          </p:cNvPr>
          <p:cNvGrpSpPr/>
          <p:nvPr userDrawn="1"/>
        </p:nvGrpSpPr>
        <p:grpSpPr>
          <a:xfrm>
            <a:off x="612000" y="1652211"/>
            <a:ext cx="7920000" cy="1839077"/>
            <a:chOff x="723600" y="1220400"/>
            <a:chExt cx="7920000" cy="1839077"/>
          </a:xfrm>
        </p:grpSpPr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4F538CF3-EA9F-4001-9164-3509346A7DC5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AC1B2E62-D72D-43A9-B579-E1B9E76E6B53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tx2"/>
                  </a:solidFill>
                  <a:latin typeface="+mn-lt"/>
                </a:rPr>
              </a:br>
              <a:r>
                <a:rPr lang="fi-FI" sz="1400" b="1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BBC55945-0CDE-4567-BD6C-C923AC3E9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866050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5FD1D-0B1D-49F7-9A0B-E0769F9B6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63441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73D42-6CAD-4236-8F7B-C9B1875CA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949581478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267227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06248-F363-4A4B-AAD8-684DCEFAB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1822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+ alaotsikko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</a:t>
            </a:r>
            <a:br>
              <a:rPr lang="fi-FI"/>
            </a:br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EDD9996-BC19-44A4-9D43-0CBB18FC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C6F625-4D3F-4DA0-BAA9-D6F701ED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C6F04B-EBDC-41F7-9004-9BE53183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246129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5B954F-A68A-43C7-A296-2EBD2E30B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59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A0E46-6C0D-4B2B-B57F-2F42599FB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1038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DB0CC-4661-45D2-A8B9-BB2793AE7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94848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61254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E6A80-0BEB-49F5-815F-F8C53208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651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070D5-1568-4FDB-8044-C59325D0C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648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1029600"/>
            <a:ext cx="8380800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otsikko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kaksi riviä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7500BF81-1F3E-4714-8B1F-0C29DEF0FA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2898000"/>
            <a:ext cx="8380800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Etunimi Sukunimi</a:t>
            </a:r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F1526936-7903-449A-B94A-4844C96E6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599" y="3430655"/>
            <a:ext cx="8380799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/>
              <a:t>Titteli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58A61857-2F85-45F4-8C2A-127C22976B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4099B81F-EB95-43B6-A481-FADF61849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243D802-D7DA-4432-9F62-ED041BD6C7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40373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0414" y="1029600"/>
            <a:ext cx="6643172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otsikko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kaksi riviä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49882E55-62C4-4884-8EA5-1CDFCC6523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76034" y="2898000"/>
            <a:ext cx="5191932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Etunimi Sukunimi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9A11F1A-B8A2-4DF0-9A1C-1154B9B70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034" y="3430655"/>
            <a:ext cx="5191930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7471482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E58BDBE1-BAFE-43B6-82CA-868FFFA0A5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</a:t>
            </a:r>
            <a:br>
              <a:rPr lang="fi-FI"/>
            </a:br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83011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21517C20-7C95-467C-9D70-293FF413D5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väliotsikko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7573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B4EA345E-6172-4775-AC93-7CE35C4BFD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5B72F3F-7DE9-4F2F-A071-63EF77545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väliotsikko</a:t>
            </a:r>
          </a:p>
        </p:txBody>
      </p:sp>
    </p:spTree>
    <p:extLst>
      <p:ext uri="{BB962C8B-B14F-4D97-AF65-F5344CB8AC3E}">
        <p14:creationId xmlns:p14="http://schemas.microsoft.com/office/powerpoint/2010/main" val="253761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416E6657-F3A3-499F-9137-20A119FE2D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95603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98000"/>
            <a:ext cx="6858000" cy="950400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796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973F0A-302A-47E4-B121-3BF6B0CE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DF41EC-D36A-4FDB-8332-33525D620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EC9829-8559-42C7-BF19-C37D7AB32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0" y="4680000"/>
            <a:ext cx="936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4B6ED4-9B4A-48FB-87D6-32EB71D42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000" y="4680000"/>
            <a:ext cx="26856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sz="80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87F977-9A74-43DD-AF7E-06EFD811C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3600" y="4680000"/>
            <a:ext cx="7488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33C8F8E3-C2AA-4B26-9A85-6DDA5914745D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325497" y="4537937"/>
            <a:ext cx="1385888" cy="3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6" r:id="rId5"/>
    <p:sldLayoutId id="2147483672" r:id="rId6"/>
    <p:sldLayoutId id="2147483678" r:id="rId7"/>
    <p:sldLayoutId id="2147483680" r:id="rId8"/>
    <p:sldLayoutId id="2147483679" r:id="rId9"/>
    <p:sldLayoutId id="2147483673" r:id="rId10"/>
    <p:sldLayoutId id="2147483674" r:id="rId11"/>
    <p:sldLayoutId id="2147483687" r:id="rId12"/>
    <p:sldLayoutId id="2147483683" r:id="rId13"/>
    <p:sldLayoutId id="2147483684" r:id="rId14"/>
    <p:sldLayoutId id="2147483671" r:id="rId15"/>
    <p:sldLayoutId id="2147483685" r:id="rId16"/>
    <p:sldLayoutId id="2147483681" r:id="rId17"/>
    <p:sldLayoutId id="2147483682" r:id="rId18"/>
    <p:sldLayoutId id="2147483686" r:id="rId19"/>
    <p:sldLayoutId id="2147483676" r:id="rId20"/>
    <p:sldLayoutId id="2147483654" r:id="rId21"/>
    <p:sldLayoutId id="2147483655" r:id="rId22"/>
    <p:sldLayoutId id="2147483675" r:id="rId23"/>
    <p:sldLayoutId id="2147483667" r:id="rId24"/>
    <p:sldLayoutId id="2147483668" r:id="rId25"/>
    <p:sldLayoutId id="2147483669" r:id="rId26"/>
    <p:sldLayoutId id="2147483688" r:id="rId27"/>
    <p:sldLayoutId id="2147483694" r:id="rId28"/>
    <p:sldLayoutId id="2147483690" r:id="rId29"/>
    <p:sldLayoutId id="2147483692" r:id="rId30"/>
    <p:sldLayoutId id="2147483689" r:id="rId31"/>
    <p:sldLayoutId id="2147483695" r:id="rId32"/>
    <p:sldLayoutId id="2147483691" r:id="rId33"/>
    <p:sldLayoutId id="2147483693" r:id="rId3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CAA27-8765-4302-A8C4-4E006D65C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Kansantalouden lukuja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242E23-8F50-41A4-9E60-A6CC18F10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Kuvioiden data päivitetään kuukausittain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47546A5-B639-81F9-9340-DC5BFDB2B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1</a:t>
            </a:fld>
            <a:endParaRPr lang="fi-FI" sz="80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729B6C3-E286-DB81-F408-CB1C4594D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299458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8C95B3-D3C6-9973-9B5B-C72B3266F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Suomen vienti, 12 kuukauden liukuva keskiarvo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23F9C7B-FD54-FEB6-3DB3-DAD3B0108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B1032AE-083B-DA4C-4BE4-44E4FA36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10</a:t>
            </a:fld>
            <a:endParaRPr lang="fi-FI"/>
          </a:p>
        </p:txBody>
      </p:sp>
      <p:graphicFrame>
        <p:nvGraphicFramePr>
          <p:cNvPr id="8" name="Objekti 7">
            <a:extLst>
              <a:ext uri="{FF2B5EF4-FFF2-40B4-BE49-F238E27FC236}">
                <a16:creationId xmlns:a16="http://schemas.microsoft.com/office/drawing/2014/main" id="{9C45C490-9922-84EA-1895-29DBDD8BB1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046049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8" name="Objekti 7">
                        <a:extLst>
                          <a:ext uri="{FF2B5EF4-FFF2-40B4-BE49-F238E27FC236}">
                            <a16:creationId xmlns:a16="http://schemas.microsoft.com/office/drawing/2014/main" id="{9C45C490-9922-84EA-1895-29DBDD8BB1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5780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FEA6BE-4967-D09F-08CC-3B62E4E4F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Suomen vienti kuukausitasolla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161FD9A-00E3-B6C1-B566-CC0BDCF2A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60095CB-44E3-EA79-C266-E0FA5B203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11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3A63B38A-9479-D95B-CA6B-6B1D0DAEAF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237841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3A63B38A-9479-D95B-CA6B-6B1D0DAEAF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3342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6E35D-0AB4-06CF-FE75-938EA1B50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Viennin ja tuonnin jakautuminen vähittäis- ja tukkukaupassa, kuukausitasolla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1470C28-1240-9FBB-F0AD-4F151BAF1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5642DDF-E5D5-D844-8AA8-CC28913DB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12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D63C7DC6-6C77-3E40-59EB-43A593676A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292120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D63C7DC6-6C77-3E40-59EB-43A593676A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6013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0A934F-32DC-F9CB-049A-6EE1B2AF5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Inflaatio Suomessa, muutos vuodentakaiseen, prosenttia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6076D16-A4A7-8652-4686-84DD323FF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DE624A-3580-D7E0-D097-E630A05B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13</a:t>
            </a:fld>
            <a:endParaRPr lang="fi-FI"/>
          </a:p>
        </p:txBody>
      </p:sp>
      <p:graphicFrame>
        <p:nvGraphicFramePr>
          <p:cNvPr id="8" name="Objekti 7">
            <a:extLst>
              <a:ext uri="{FF2B5EF4-FFF2-40B4-BE49-F238E27FC236}">
                <a16:creationId xmlns:a16="http://schemas.microsoft.com/office/drawing/2014/main" id="{3ADA44E7-9912-8287-29CA-154F36A08D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03484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8" name="Objekti 7">
                        <a:extLst>
                          <a:ext uri="{FF2B5EF4-FFF2-40B4-BE49-F238E27FC236}">
                            <a16:creationId xmlns:a16="http://schemas.microsoft.com/office/drawing/2014/main" id="{3ADA44E7-9912-8287-29CA-154F36A08D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0511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1522DC-E0A8-B4C5-D971-0DB557A13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Yhdenmukaistettu kuluttajahintaindeksi Suomessa ja euroalueella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8FE46A-B56F-E102-6764-3C8DD7C28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44D87E1-51E4-92D4-35B7-1A816C80D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14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BB490EFA-629C-4543-EB9F-308C0702B9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316678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BB490EFA-629C-4543-EB9F-308C0702B9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0163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66BD9E-D1B1-61C1-A0FF-FE8B7F02C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Työllisyys ja työttömyys Suomessa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90D7A5-49A8-A9A4-784E-58536AA2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981A90B-A7A1-4AB2-1890-F3324333F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15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68DA8E53-A5AD-BC2E-6982-8811A0CB9B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775797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68DA8E53-A5AD-BC2E-6982-8811A0CB9B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1014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412AE6-A11C-525B-DC7E-B1B7EFE26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Työttömyysaste, Suomi ja euroalue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FDA5BAB-4458-8B5E-30A5-67BC22924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35093F8-2325-9AC0-B1B9-E9AE8595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16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6D4A7152-9EEF-79A9-748E-3C70F30ADE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401617"/>
              </p:ext>
            </p:extLst>
          </p:nvPr>
        </p:nvGraphicFramePr>
        <p:xfrm>
          <a:off x="992188" y="846138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6D4A7152-9EEF-79A9-748E-3C70F30ADE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46138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8022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8E1B1-9A44-4636-4DBA-667402F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Bruttokansantuotteen volyymi, 2015=100, maavertailu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FE263A-944A-C174-D9C9-CE52941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73B3BF-7397-AD3A-D83D-873EC9D5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0E82C87D-631D-00D4-31CC-6D37C92754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734500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0E82C87D-631D-00D4-31CC-6D37C92754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921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8E1B1-9A44-4636-4DBA-667402F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Bruttokansantuotteen volyymin vuosimuutos, maavertailu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FE263A-944A-C174-D9C9-CE52941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73B3BF-7397-AD3A-D83D-873EC9D5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31260B19-0BE6-598E-0680-4EF38E4E1D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793645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31260B19-0BE6-598E-0680-4EF38E4E1D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325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8E1B1-9A44-4636-4DBA-667402F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Bruttokansantuotteen trendi, 2015=100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FE263A-944A-C174-D9C9-CE52941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73B3BF-7397-AD3A-D83D-873EC9D5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CC4AAFF9-9F2E-A3CC-736A-5EF442244C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083761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CC4AAFF9-9F2E-A3CC-736A-5EF442244C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310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8E1B1-9A44-4636-4DBA-667402F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Ostovoimapariteettikorjattu bkt henkeä kohden, 2010 PPP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FE263A-944A-C174-D9C9-CE52941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73B3BF-7397-AD3A-D83D-873EC9D5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5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D316708B-22E9-CE91-4BF5-79F26E1520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996609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D316708B-22E9-CE91-4BF5-79F26E1520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370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8E1B1-9A44-4636-4DBA-667402F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Bruttokansantuotteen pääkomponentit, volyymi-indeksi 2015=100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FE263A-944A-C174-D9C9-CE52941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73B3BF-7397-AD3A-D83D-873EC9D5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6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510D34BE-1E43-95BA-7203-42FBB574EE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790060"/>
              </p:ext>
            </p:extLst>
          </p:nvPr>
        </p:nvGraphicFramePr>
        <p:xfrm>
          <a:off x="992188" y="903288"/>
          <a:ext cx="7161212" cy="333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339277" progId="Mbnd.mbnd">
                  <p:embed/>
                </p:oleObj>
              </mc:Choice>
              <mc:Fallback>
                <p:oleObj name="Macrobond document" r:id="rId2" imgW="7161848" imgH="3339277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510D34BE-1E43-95BA-7203-42FBB574EE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903288"/>
                        <a:ext cx="7161212" cy="333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47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190BEF-719A-9A98-70E8-8CA16C8A9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Valtiontalouden tasapaino ja vaihtotase suhteessa bkt:hen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DAC8844-57C6-C9C3-2096-641930352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354B0E8-8F6E-F8CD-9C27-C1AF1B0F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7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26C2E25F-6A88-04BB-426B-102D5E0737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195968"/>
              </p:ext>
            </p:extLst>
          </p:nvPr>
        </p:nvGraphicFramePr>
        <p:xfrm>
          <a:off x="992188" y="903288"/>
          <a:ext cx="7161212" cy="333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339277" progId="Mbnd.mbnd">
                  <p:embed/>
                </p:oleObj>
              </mc:Choice>
              <mc:Fallback>
                <p:oleObj name="Macrobond document" r:id="rId2" imgW="7161848" imgH="3339277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26C2E25F-6A88-04BB-426B-102D5E0737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903288"/>
                        <a:ext cx="7161212" cy="333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954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C29712-19CD-B9C8-F047-934BBC755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Vaihtotase ja kauppatase, miljardia euroa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BF12E7A-E5DF-BD6B-F3E0-D38D50BB4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027B105-294E-0075-238F-B295FF83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8</a:t>
            </a:fld>
            <a:endParaRPr lang="fi-FI"/>
          </a:p>
        </p:txBody>
      </p:sp>
      <p:graphicFrame>
        <p:nvGraphicFramePr>
          <p:cNvPr id="7" name="Objekti 6">
            <a:extLst>
              <a:ext uri="{FF2B5EF4-FFF2-40B4-BE49-F238E27FC236}">
                <a16:creationId xmlns:a16="http://schemas.microsoft.com/office/drawing/2014/main" id="{308049C4-1A13-7351-C068-4B803C7CC7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809448"/>
              </p:ext>
            </p:extLst>
          </p:nvPr>
        </p:nvGraphicFramePr>
        <p:xfrm>
          <a:off x="992188" y="903288"/>
          <a:ext cx="7161212" cy="333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339277" progId="Mbnd.mbnd">
                  <p:embed/>
                </p:oleObj>
              </mc:Choice>
              <mc:Fallback>
                <p:oleObj name="Macrobond document" r:id="rId2" imgW="7161848" imgH="3339277" progId="Mbnd.mbnd">
                  <p:embed/>
                  <p:pic>
                    <p:nvPicPr>
                      <p:cNvPr id="7" name="Objekti 6">
                        <a:extLst>
                          <a:ext uri="{FF2B5EF4-FFF2-40B4-BE49-F238E27FC236}">
                            <a16:creationId xmlns:a16="http://schemas.microsoft.com/office/drawing/2014/main" id="{308049C4-1A13-7351-C068-4B803C7CC7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903288"/>
                        <a:ext cx="7161212" cy="333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354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49A916-2766-5CE4-039E-FEB32F489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Suomen tavarakaupan vienti ja tuonti kuukausitasolla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2C76462-44B0-C2D0-5F6A-C29114C9A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BF60059-A296-CA9E-7056-025A1E54B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9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F5F17DEB-39D6-5822-45B6-C06EBA4747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33461"/>
              </p:ext>
            </p:extLst>
          </p:nvPr>
        </p:nvGraphicFramePr>
        <p:xfrm>
          <a:off x="992188" y="903288"/>
          <a:ext cx="7161212" cy="333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339277" progId="Mbnd.mbnd">
                  <p:embed/>
                </p:oleObj>
              </mc:Choice>
              <mc:Fallback>
                <p:oleObj name="Macrobond document" r:id="rId2" imgW="7161848" imgH="3339277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F5F17DEB-39D6-5822-45B6-C06EBA4747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903288"/>
                        <a:ext cx="7161212" cy="333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7811439"/>
      </p:ext>
    </p:extLst>
  </p:cSld>
  <p:clrMapOvr>
    <a:masterClrMapping/>
  </p:clrMapOvr>
</p:sld>
</file>

<file path=ppt/theme/theme1.xml><?xml version="1.0" encoding="utf-8"?>
<a:theme xmlns:a="http://schemas.openxmlformats.org/drawingml/2006/main" name="KL-teema">
  <a:themeElements>
    <a:clrScheme name="KL">
      <a:dk1>
        <a:sysClr val="windowText" lastClr="000000"/>
      </a:dk1>
      <a:lt1>
        <a:sysClr val="window" lastClr="FFFFFF"/>
      </a:lt1>
      <a:dk2>
        <a:srgbClr val="3A515F"/>
      </a:dk2>
      <a:lt2>
        <a:srgbClr val="E9E8E2"/>
      </a:lt2>
      <a:accent1>
        <a:srgbClr val="9D0C13"/>
      </a:accent1>
      <a:accent2>
        <a:srgbClr val="3A515F"/>
      </a:accent2>
      <a:accent3>
        <a:srgbClr val="8ED3F4"/>
      </a:accent3>
      <a:accent4>
        <a:srgbClr val="9BAB00"/>
      </a:accent4>
      <a:accent5>
        <a:srgbClr val="DDDD9F"/>
      </a:accent5>
      <a:accent6>
        <a:srgbClr val="F7E100"/>
      </a:accent6>
      <a:hlink>
        <a:srgbClr val="0563C1"/>
      </a:hlink>
      <a:folHlink>
        <a:srgbClr val="954F72"/>
      </a:folHlink>
    </a:clrScheme>
    <a:fontScheme name="K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-vaakaesitys.potx" id="{D9689FD8-ECBB-47C6-8FB6-DE4AA7117305}" vid="{7854EAE9-450B-4FB5-8BE4-48C38F40A88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Kameleon>
  <henkilotietoja>Ei</henkilotietoja>
  <taydenne/>
  <tyyppi>Esitys</tyyppi>
  <paivays>2023-10-19</paivays>
  <tekija/>
  <otsikko/>
</Kameleo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A800A5D7D6AB54E9FD9AC6D6F69B608" ma:contentTypeVersion="15" ma:contentTypeDescription="Luo uusi asiakirja." ma:contentTypeScope="" ma:versionID="317e0ea69236fd2fc99adf239d474a34">
  <xsd:schema xmlns:xsd="http://www.w3.org/2001/XMLSchema" xmlns:xs="http://www.w3.org/2001/XMLSchema" xmlns:p="http://schemas.microsoft.com/office/2006/metadata/properties" xmlns:ns2="3ac51bb7-8448-4a30-bc6f-1f13f1cb1178" xmlns:ns3="4bd33ff3-82dc-46e3-8e2f-044c93593367" targetNamespace="http://schemas.microsoft.com/office/2006/metadata/properties" ma:root="true" ma:fieldsID="e48960dccb225393642dd0ee9fd8cf5b" ns2:_="" ns3:_="">
    <xsd:import namespace="3ac51bb7-8448-4a30-bc6f-1f13f1cb1178"/>
    <xsd:import namespace="4bd33ff3-82dc-46e3-8e2f-044c93593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51bb7-8448-4a30-bc6f-1f13f1cb11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5e697c6-605d-4cf0-84b3-072def50785b}" ma:internalName="TaxCatchAll" ma:showField="CatchAllData" ma:web="3ac51bb7-8448-4a30-bc6f-1f13f1cb11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33ff3-82dc-46e3-8e2f-044c9359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ea6bf74-2657-41d8-ba99-1babe4691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d33ff3-82dc-46e3-8e2f-044c93593367">
      <Terms xmlns="http://schemas.microsoft.com/office/infopath/2007/PartnerControls"/>
    </lcf76f155ced4ddcb4097134ff3c332f>
    <TaxCatchAll xmlns="3ac51bb7-8448-4a30-bc6f-1f13f1cb1178" xsi:nil="true"/>
  </documentManagement>
</p:properties>
</file>

<file path=customXml/itemProps1.xml><?xml version="1.0" encoding="utf-8"?>
<ds:datastoreItem xmlns:ds="http://schemas.openxmlformats.org/officeDocument/2006/customXml" ds:itemID="{597CAD47-95DE-4D1D-960F-C9DBA28969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53FA7F-082A-4E24-AF98-F080D1353F99}">
  <ds:schemaRefs/>
</ds:datastoreItem>
</file>

<file path=customXml/itemProps3.xml><?xml version="1.0" encoding="utf-8"?>
<ds:datastoreItem xmlns:ds="http://schemas.openxmlformats.org/officeDocument/2006/customXml" ds:itemID="{C1C8B18D-99ED-4158-AF9D-2F8C9EF9298F}">
  <ds:schemaRefs>
    <ds:schemaRef ds:uri="3ac51bb7-8448-4a30-bc6f-1f13f1cb1178"/>
    <ds:schemaRef ds:uri="4bd33ff3-82dc-46e3-8e2f-044c935933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9A3C3143-4FC1-4905-9515-A07D5D99DA33}">
  <ds:schemaRefs>
    <ds:schemaRef ds:uri="3ac51bb7-8448-4a30-bc6f-1f13f1cb1178"/>
    <ds:schemaRef ds:uri="4bd33ff3-82dc-46e3-8e2f-044c93593367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KL-vaakaesitys</Template>
  <TotalTime>2</TotalTime>
  <Words>125</Words>
  <Application>Microsoft Office PowerPoint</Application>
  <PresentationFormat>Näytössä katseltava esitys (16:9)</PresentationFormat>
  <Paragraphs>49</Paragraphs>
  <Slides>16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Calibri</vt:lpstr>
      <vt:lpstr>KL-teema</vt:lpstr>
      <vt:lpstr>Macrobond document</vt:lpstr>
      <vt:lpstr>Kansantalouden lukuja</vt:lpstr>
      <vt:lpstr>Bruttokansantuotteen volyymi, 2015=100, maavertailu</vt:lpstr>
      <vt:lpstr>Bruttokansantuotteen volyymin vuosimuutos, maavertailu</vt:lpstr>
      <vt:lpstr>Bruttokansantuotteen trendi, 2015=100</vt:lpstr>
      <vt:lpstr>Ostovoimapariteettikorjattu bkt henkeä kohden, 2010 PPP</vt:lpstr>
      <vt:lpstr>Bruttokansantuotteen pääkomponentit, volyymi-indeksi 2015=100</vt:lpstr>
      <vt:lpstr>Valtiontalouden tasapaino ja vaihtotase suhteessa bkt:hen</vt:lpstr>
      <vt:lpstr>Vaihtotase ja kauppatase, miljardia euroa</vt:lpstr>
      <vt:lpstr>Suomen tavarakaupan vienti ja tuonti kuukausitasolla</vt:lpstr>
      <vt:lpstr>Suomen vienti, 12 kuukauden liukuva keskiarvo</vt:lpstr>
      <vt:lpstr>Suomen vienti kuukausitasolla</vt:lpstr>
      <vt:lpstr>Viennin ja tuonnin jakautuminen vähittäis- ja tukkukaupassa, kuukausitasolla</vt:lpstr>
      <vt:lpstr>Inflaatio Suomessa, muutos vuodentakaiseen, prosenttia</vt:lpstr>
      <vt:lpstr>Yhdenmukaistettu kuluttajahintaindeksi Suomessa ja euroalueella</vt:lpstr>
      <vt:lpstr>Työllisyys ja työttömyys Suomessa</vt:lpstr>
      <vt:lpstr>Työttömyysaste, Suomi ja euroalue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Kansantalouden lukuja</dc:title>
  <dc:creator/>
  <cp:keywords/>
  <cp:lastModifiedBy>Heidi Lauttamäki</cp:lastModifiedBy>
  <cp:revision>1</cp:revision>
  <dcterms:created xsi:type="dcterms:W3CDTF">2023-10-19T11:11:36Z</dcterms:created>
  <dcterms:modified xsi:type="dcterms:W3CDTF">2026-01-04T16:18:13Z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562.25.01.204</vt:lpwstr>
  </property>
  <property fmtid="{D5CDD505-2E9C-101B-9397-08002B2CF9AE}" pid="3" name="ContentTypeId">
    <vt:lpwstr>0x0101001A800A5D7D6AB54E9FD9AC6D6F69B608</vt:lpwstr>
  </property>
  <property fmtid="{D5CDD505-2E9C-101B-9397-08002B2CF9AE}" pid="4" name="dvSaved">
    <vt:lpwstr>0</vt:lpwstr>
  </property>
  <property fmtid="{D5CDD505-2E9C-101B-9397-08002B2CF9AE}" pid="5" name="dvLanguage">
    <vt:lpwstr>1035</vt:lpwstr>
  </property>
  <property fmtid="{D5CDD505-2E9C-101B-9397-08002B2CF9AE}" pid="6" name="dvTemplate">
    <vt:lpwstr>KL-vaakaesitys.potx</vt:lpwstr>
  </property>
  <property fmtid="{D5CDD505-2E9C-101B-9397-08002B2CF9AE}" pid="7" name="dvDefinition">
    <vt:lpwstr>23 (dd_default-KL-031654213457.xml)</vt:lpwstr>
  </property>
  <property fmtid="{D5CDD505-2E9C-101B-9397-08002B2CF9AE}" pid="8" name="dvDefinitionID">
    <vt:lpwstr>23</vt:lpwstr>
  </property>
  <property fmtid="{D5CDD505-2E9C-101B-9397-08002B2CF9AE}" pid="9" name="dvContentFile">
    <vt:lpwstr>dd_default-KL-031654213457.xml</vt:lpwstr>
  </property>
  <property fmtid="{D5CDD505-2E9C-101B-9397-08002B2CF9AE}" pid="10" name="dvGlobalVerID">
    <vt:lpwstr>562.90.01.208</vt:lpwstr>
  </property>
  <property fmtid="{D5CDD505-2E9C-101B-9397-08002B2CF9AE}" pid="11" name="dvDefinitionVersion">
    <vt:lpwstr>1.0 / 15.12.2020</vt:lpwstr>
  </property>
  <property fmtid="{D5CDD505-2E9C-101B-9397-08002B2CF9AE}" pid="12" name="filename">
    <vt:lpwstr>0</vt:lpwstr>
  </property>
  <property fmtid="{D5CDD505-2E9C-101B-9397-08002B2CF9AE}" pid="13" name="filenameandpath">
    <vt:lpwstr>0</vt:lpwstr>
  </property>
  <property fmtid="{D5CDD505-2E9C-101B-9397-08002B2CF9AE}" pid="14" name="dvPagenumberExist">
    <vt:lpwstr>1</vt:lpwstr>
  </property>
  <property fmtid="{D5CDD505-2E9C-101B-9397-08002B2CF9AE}" pid="15" name="dvAuthorExist">
    <vt:lpwstr>1</vt:lpwstr>
  </property>
  <property fmtid="{D5CDD505-2E9C-101B-9397-08002B2CF9AE}" pid="16" name="dvDateExist">
    <vt:lpwstr>0</vt:lpwstr>
  </property>
  <property fmtid="{D5CDD505-2E9C-101B-9397-08002B2CF9AE}" pid="17" name="dvCategory">
    <vt:lpwstr>4</vt:lpwstr>
  </property>
  <property fmtid="{D5CDD505-2E9C-101B-9397-08002B2CF9AE}" pid="18" name="dvCategory_2">
    <vt:lpwstr>0</vt:lpwstr>
  </property>
  <property fmtid="{D5CDD505-2E9C-101B-9397-08002B2CF9AE}" pid="19" name="dvEnableVismaSignature">
    <vt:lpwstr>0</vt:lpwstr>
  </property>
  <property fmtid="{D5CDD505-2E9C-101B-9397-08002B2CF9AE}" pid="20" name="dvDocumentManagement">
    <vt:lpwstr>0</vt:lpwstr>
  </property>
  <property fmtid="{D5CDD505-2E9C-101B-9397-08002B2CF9AE}" pid="21" name="dvUsed">
    <vt:lpwstr>1</vt:lpwstr>
  </property>
  <property fmtid="{D5CDD505-2E9C-101B-9397-08002B2CF9AE}" pid="22" name="dvCompany">
    <vt:lpwstr>KALI</vt:lpwstr>
  </property>
  <property fmtid="{D5CDD505-2E9C-101B-9397-08002B2CF9AE}" pid="23" name="dvSite">
    <vt:lpwstr>Helsinki</vt:lpwstr>
  </property>
  <property fmtid="{D5CDD505-2E9C-101B-9397-08002B2CF9AE}" pid="24" name="dvNumbering">
    <vt:lpwstr>0</vt:lpwstr>
  </property>
  <property fmtid="{D5CDD505-2E9C-101B-9397-08002B2CF9AE}" pid="25" name="dvDUname">
    <vt:lpwstr/>
  </property>
  <property fmtid="{D5CDD505-2E9C-101B-9397-08002B2CF9AE}" pid="26" name="dvDUdepartment">
    <vt:lpwstr/>
  </property>
  <property fmtid="{D5CDD505-2E9C-101B-9397-08002B2CF9AE}" pid="27" name="dvLogoExist">
    <vt:lpwstr>0</vt:lpwstr>
  </property>
  <property fmtid="{D5CDD505-2E9C-101B-9397-08002B2CF9AE}" pid="28" name="dvCurrentlogo">
    <vt:lpwstr>KL_logo_Fi.jpg</vt:lpwstr>
  </property>
  <property fmtid="{D5CDD505-2E9C-101B-9397-08002B2CF9AE}" pid="29" name="dvCurrentlogoAlternativeText">
    <vt:lpwstr>Kaupan liiton logo</vt:lpwstr>
  </property>
  <property fmtid="{D5CDD505-2E9C-101B-9397-08002B2CF9AE}" pid="30" name="dvCurrentlogoAlternativeTextDecoration">
    <vt:lpwstr>0</vt:lpwstr>
  </property>
  <property fmtid="{D5CDD505-2E9C-101B-9397-08002B2CF9AE}" pid="31" name="henkilotietoja">
    <vt:lpwstr>Ei</vt:lpwstr>
  </property>
  <property fmtid="{D5CDD505-2E9C-101B-9397-08002B2CF9AE}" pid="32" name="taydenne">
    <vt:lpwstr/>
  </property>
  <property fmtid="{D5CDD505-2E9C-101B-9397-08002B2CF9AE}" pid="33" name="tyyppi">
    <vt:lpwstr>Esitys</vt:lpwstr>
  </property>
  <property fmtid="{D5CDD505-2E9C-101B-9397-08002B2CF9AE}" pid="34" name="paivays">
    <vt:filetime>2023-10-18T21:00:00Z</vt:filetime>
  </property>
  <property fmtid="{D5CDD505-2E9C-101B-9397-08002B2CF9AE}" pid="35" name="tekija">
    <vt:lpwstr/>
  </property>
  <property fmtid="{D5CDD505-2E9C-101B-9397-08002B2CF9AE}" pid="36" name="otsikko">
    <vt:lpwstr/>
  </property>
</Properties>
</file>