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5"/>
  </p:sldMasterIdLst>
  <p:notesMasterIdLst>
    <p:notesMasterId r:id="rId13"/>
  </p:notesMasterIdLst>
  <p:handoutMasterIdLst>
    <p:handoutMasterId r:id="rId14"/>
  </p:handoutMasterIdLst>
  <p:sldIdLst>
    <p:sldId id="256" r:id="rId6"/>
    <p:sldId id="257" r:id="rId7"/>
    <p:sldId id="258" r:id="rId8"/>
    <p:sldId id="259" r:id="rId9"/>
    <p:sldId id="260" r:id="rId10"/>
    <p:sldId id="262" r:id="rId11"/>
    <p:sldId id="263" r:id="rId12"/>
  </p:sldIdLst>
  <p:sldSz cx="9144000" cy="5143500" type="screen16x9"/>
  <p:notesSz cx="6858000" cy="9144000"/>
  <p:defaultTextStyle>
    <a:defPPr>
      <a:defRPr lang="en-FI"/>
    </a:defPPr>
    <a:lvl1pPr marL="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909D5DE-5A7F-466D-8749-44BEC9732C5C}" v="6" dt="2026-07-28T10:42:30.95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Normaali tyyli 2 - Korostu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996" autoAdjust="0"/>
    <p:restoredTop sz="94645" autoAdjust="0"/>
  </p:normalViewPr>
  <p:slideViewPr>
    <p:cSldViewPr snapToGrid="0">
      <p:cViewPr varScale="1">
        <p:scale>
          <a:sx n="210" d="100"/>
          <a:sy n="210" d="100"/>
        </p:scale>
        <p:origin x="282" y="16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96" d="100"/>
          <a:sy n="96" d="100"/>
        </p:scale>
        <p:origin x="3558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20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1.xml"/><Relationship Id="rId15" Type="http://schemas.openxmlformats.org/officeDocument/2006/relationships/presProps" Target="presProps.xml"/><Relationship Id="rId10" Type="http://schemas.openxmlformats.org/officeDocument/2006/relationships/slide" Target="slides/slide5.xml"/><Relationship Id="rId19" Type="http://schemas.microsoft.com/office/2016/11/relationships/changesInfo" Target="changesInfos/changesInfo1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handoutMaster" Target="handoutMasters/handout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Heidi Lauttamäki" userId="cb42d338-2c30-4157-8ccb-e4b9f5027b7b" providerId="ADAL" clId="{B4BC1C14-9588-4EFA-97B7-25CF86B0D9AC}"/>
    <pc:docChg chg="modSld">
      <pc:chgData name="Heidi Lauttamäki" userId="cb42d338-2c30-4157-8ccb-e4b9f5027b7b" providerId="ADAL" clId="{B4BC1C14-9588-4EFA-97B7-25CF86B0D9AC}" dt="2026-07-28T10:42:30.956" v="65"/>
      <pc:docMkLst>
        <pc:docMk/>
      </pc:docMkLst>
      <pc:sldChg chg="modSp">
        <pc:chgData name="Heidi Lauttamäki" userId="cb42d338-2c30-4157-8ccb-e4b9f5027b7b" providerId="ADAL" clId="{B4BC1C14-9588-4EFA-97B7-25CF86B0D9AC}" dt="2026-07-28T10:42:29.544" v="60"/>
        <pc:sldMkLst>
          <pc:docMk/>
          <pc:sldMk cId="3276602524" sldId="257"/>
        </pc:sldMkLst>
        <pc:graphicFrameChg chg="mod">
          <ac:chgData name="Heidi Lauttamäki" userId="cb42d338-2c30-4157-8ccb-e4b9f5027b7b" providerId="ADAL" clId="{B4BC1C14-9588-4EFA-97B7-25CF86B0D9AC}" dt="2026-07-28T10:42:29.544" v="60"/>
          <ac:graphicFrameMkLst>
            <pc:docMk/>
            <pc:sldMk cId="3276602524" sldId="257"/>
            <ac:graphicFrameMk id="6" creationId="{CA999852-C6BC-3F5B-A7D4-46D28A163B25}"/>
          </ac:graphicFrameMkLst>
        </pc:graphicFrameChg>
      </pc:sldChg>
      <pc:sldChg chg="modSp">
        <pc:chgData name="Heidi Lauttamäki" userId="cb42d338-2c30-4157-8ccb-e4b9f5027b7b" providerId="ADAL" clId="{B4BC1C14-9588-4EFA-97B7-25CF86B0D9AC}" dt="2026-07-28T10:42:29.858" v="61"/>
        <pc:sldMkLst>
          <pc:docMk/>
          <pc:sldMk cId="3163580185" sldId="258"/>
        </pc:sldMkLst>
        <pc:graphicFrameChg chg="mod">
          <ac:chgData name="Heidi Lauttamäki" userId="cb42d338-2c30-4157-8ccb-e4b9f5027b7b" providerId="ADAL" clId="{B4BC1C14-9588-4EFA-97B7-25CF86B0D9AC}" dt="2026-07-28T10:42:29.858" v="61"/>
          <ac:graphicFrameMkLst>
            <pc:docMk/>
            <pc:sldMk cId="3163580185" sldId="258"/>
            <ac:graphicFrameMk id="6" creationId="{D0EF68F6-7862-63A5-1B5B-9DFFA67EB3E3}"/>
          </ac:graphicFrameMkLst>
        </pc:graphicFrameChg>
      </pc:sldChg>
      <pc:sldChg chg="modSp">
        <pc:chgData name="Heidi Lauttamäki" userId="cb42d338-2c30-4157-8ccb-e4b9f5027b7b" providerId="ADAL" clId="{B4BC1C14-9588-4EFA-97B7-25CF86B0D9AC}" dt="2026-07-28T10:42:30.174" v="62"/>
        <pc:sldMkLst>
          <pc:docMk/>
          <pc:sldMk cId="2479436687" sldId="259"/>
        </pc:sldMkLst>
        <pc:graphicFrameChg chg="mod">
          <ac:chgData name="Heidi Lauttamäki" userId="cb42d338-2c30-4157-8ccb-e4b9f5027b7b" providerId="ADAL" clId="{B4BC1C14-9588-4EFA-97B7-25CF86B0D9AC}" dt="2026-07-28T10:42:30.174" v="62"/>
          <ac:graphicFrameMkLst>
            <pc:docMk/>
            <pc:sldMk cId="2479436687" sldId="259"/>
            <ac:graphicFrameMk id="6" creationId="{2F42FFF6-A3FF-E457-DC84-A1973C127A30}"/>
          </ac:graphicFrameMkLst>
        </pc:graphicFrameChg>
      </pc:sldChg>
      <pc:sldChg chg="modSp">
        <pc:chgData name="Heidi Lauttamäki" userId="cb42d338-2c30-4157-8ccb-e4b9f5027b7b" providerId="ADAL" clId="{B4BC1C14-9588-4EFA-97B7-25CF86B0D9AC}" dt="2026-07-28T10:42:30.463" v="63"/>
        <pc:sldMkLst>
          <pc:docMk/>
          <pc:sldMk cId="1908291222" sldId="260"/>
        </pc:sldMkLst>
        <pc:graphicFrameChg chg="mod">
          <ac:chgData name="Heidi Lauttamäki" userId="cb42d338-2c30-4157-8ccb-e4b9f5027b7b" providerId="ADAL" clId="{B4BC1C14-9588-4EFA-97B7-25CF86B0D9AC}" dt="2026-07-28T10:42:30.463" v="63"/>
          <ac:graphicFrameMkLst>
            <pc:docMk/>
            <pc:sldMk cId="1908291222" sldId="260"/>
            <ac:graphicFrameMk id="6" creationId="{6371D530-B18E-DC0A-19D9-6A37CEB5D33F}"/>
          </ac:graphicFrameMkLst>
        </pc:graphicFrameChg>
      </pc:sldChg>
      <pc:sldChg chg="modSp">
        <pc:chgData name="Heidi Lauttamäki" userId="cb42d338-2c30-4157-8ccb-e4b9f5027b7b" providerId="ADAL" clId="{B4BC1C14-9588-4EFA-97B7-25CF86B0D9AC}" dt="2026-07-28T10:42:30.726" v="64"/>
        <pc:sldMkLst>
          <pc:docMk/>
          <pc:sldMk cId="409734083" sldId="262"/>
        </pc:sldMkLst>
        <pc:graphicFrameChg chg="mod">
          <ac:chgData name="Heidi Lauttamäki" userId="cb42d338-2c30-4157-8ccb-e4b9f5027b7b" providerId="ADAL" clId="{B4BC1C14-9588-4EFA-97B7-25CF86B0D9AC}" dt="2026-07-28T10:42:30.726" v="64"/>
          <ac:graphicFrameMkLst>
            <pc:docMk/>
            <pc:sldMk cId="409734083" sldId="262"/>
            <ac:graphicFrameMk id="6" creationId="{ED04FD3E-3F0F-5346-7BB3-E3440DFEF69E}"/>
          </ac:graphicFrameMkLst>
        </pc:graphicFrameChg>
      </pc:sldChg>
      <pc:sldChg chg="modSp">
        <pc:chgData name="Heidi Lauttamäki" userId="cb42d338-2c30-4157-8ccb-e4b9f5027b7b" providerId="ADAL" clId="{B4BC1C14-9588-4EFA-97B7-25CF86B0D9AC}" dt="2026-07-28T10:42:30.956" v="65"/>
        <pc:sldMkLst>
          <pc:docMk/>
          <pc:sldMk cId="3427797589" sldId="263"/>
        </pc:sldMkLst>
        <pc:graphicFrameChg chg="mod">
          <ac:chgData name="Heidi Lauttamäki" userId="cb42d338-2c30-4157-8ccb-e4b9f5027b7b" providerId="ADAL" clId="{B4BC1C14-9588-4EFA-97B7-25CF86B0D9AC}" dt="2026-07-28T10:42:30.956" v="65"/>
          <ac:graphicFrameMkLst>
            <pc:docMk/>
            <pc:sldMk cId="3427797589" sldId="263"/>
            <ac:graphicFrameMk id="6" creationId="{A12E4078-7091-AEF9-C7BA-F7ECB1DB0FDA}"/>
          </ac:graphicFrameMkLst>
        </pc:graphicFrame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>
            <a:extLst>
              <a:ext uri="{FF2B5EF4-FFF2-40B4-BE49-F238E27FC236}">
                <a16:creationId xmlns:a16="http://schemas.microsoft.com/office/drawing/2014/main" id="{CD0D0B44-89C3-4646-9E07-0EED37734590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0141D9F7-63CE-458A-8324-A8C4CC2AD7B9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E2F80CB-1516-4B4D-A070-37C555C13C0F}" type="datetimeFigureOut">
              <a:rPr lang="fi-FI" smtClean="0"/>
              <a:t>28.7.2026</a:t>
            </a:fld>
            <a:endParaRPr lang="fi-FI"/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D53644EB-940A-46F0-ACE3-9CBCAAA6D3D0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01B20CB0-B44C-4DC3-90A5-275A640874A4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62D550B-B873-4CDF-8589-58578139D948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6267112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panose="020B0604020202020204" pitchFamily="34" charset="0"/>
              </a:defRPr>
            </a:lvl1pPr>
          </a:lstStyle>
          <a:p>
            <a:endParaRPr lang="fi-FI" dirty="0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panose="020B0604020202020204" pitchFamily="34" charset="0"/>
              </a:defRPr>
            </a:lvl1pPr>
          </a:lstStyle>
          <a:p>
            <a:fld id="{71595159-EE2A-46AA-BB3A-931152BC4170}" type="datetimeFigureOut">
              <a:rPr lang="fi-FI" smtClean="0"/>
              <a:pPr/>
              <a:t>28.7.2026</a:t>
            </a:fld>
            <a:endParaRPr lang="fi-FI" dirty="0"/>
          </a:p>
        </p:txBody>
      </p:sp>
      <p:sp>
        <p:nvSpPr>
          <p:cNvPr id="4" name="Dian kuvan paikkamerkki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i-FI" dirty="0"/>
          </a:p>
        </p:txBody>
      </p:sp>
      <p:sp>
        <p:nvSpPr>
          <p:cNvPr id="5" name="Huomautusten paikkamerkki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panose="020B0604020202020204" pitchFamily="34" charset="0"/>
              </a:defRPr>
            </a:lvl1pPr>
          </a:lstStyle>
          <a:p>
            <a:endParaRPr lang="fi-FI" dirty="0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rial" panose="020B0604020202020204" pitchFamily="34" charset="0"/>
              </a:defRPr>
            </a:lvl1pPr>
          </a:lstStyle>
          <a:p>
            <a:fld id="{8E815F54-9758-449D-90ED-604BDD94E82D}" type="slidenum">
              <a:rPr lang="fi-FI" smtClean="0"/>
              <a:pPr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9676032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5800" rtl="0" eaLnBrk="1" latinLnBrk="0" hangingPunct="1">
      <a:defRPr sz="9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3.png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0.emf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Kansilehti (valk)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609720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älidia (tausta1)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AA727513-56B5-403D-AB26-595F5858B2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11.1.2024</a:t>
            </a:r>
            <a:endParaRPr lang="fi-FI" dirty="0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AAD77BF7-6094-48F6-A9EB-FC8D3468FC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 </a:t>
            </a:r>
            <a:endParaRPr lang="fi-FI" dirty="0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528778A5-E67B-4991-BA1D-4B27CCE157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791F18-F888-40AB-A1D6-2E1777E6306C}" type="slidenum">
              <a:rPr lang="fi-FI" smtClean="0"/>
              <a:t>‹#›</a:t>
            </a:fld>
            <a:endParaRPr lang="fi-FI" dirty="0"/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ADE3C103-D605-4C1C-8761-FB7A1CEC4B2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144800" y="1339200"/>
            <a:ext cx="6858000" cy="1893600"/>
          </a:xfrm>
        </p:spPr>
        <p:txBody>
          <a:bodyPr lIns="0" tIns="0" rIns="0" bIns="0"/>
          <a:lstStyle>
            <a:lvl1pPr marL="0" indent="0" algn="ctr">
              <a:lnSpc>
                <a:spcPts val="3700"/>
              </a:lnSpc>
              <a:spcBef>
                <a:spcPts val="0"/>
              </a:spcBef>
              <a:buNone/>
              <a:defRPr sz="3500" b="1" spc="-100" baseline="0">
                <a:solidFill>
                  <a:schemeClr val="tx2"/>
                </a:solidFill>
              </a:defRPr>
            </a:lvl1pPr>
            <a:lvl5pPr>
              <a:defRPr/>
            </a:lvl5pPr>
          </a:lstStyle>
          <a:p>
            <a:pPr lvl="0"/>
            <a:r>
              <a:rPr lang="fi-FI" dirty="0"/>
              <a:t>Nostomainen välidia,</a:t>
            </a:r>
            <a:br>
              <a:rPr lang="fi-FI" dirty="0"/>
            </a:br>
            <a:r>
              <a:rPr lang="fi-FI" dirty="0"/>
              <a:t>jossa tekstipaikka keskellä.</a:t>
            </a:r>
            <a:br>
              <a:rPr lang="fi-FI" dirty="0"/>
            </a:br>
            <a:r>
              <a:rPr lang="fi-FI" dirty="0"/>
              <a:t>Jos lainaus, </a:t>
            </a:r>
            <a:br>
              <a:rPr lang="fi-FI" dirty="0"/>
            </a:br>
            <a:r>
              <a:rPr lang="fi-FI" dirty="0"/>
              <a:t>voi olla lainausmerkit.</a:t>
            </a:r>
          </a:p>
        </p:txBody>
      </p:sp>
    </p:spTree>
    <p:extLst>
      <p:ext uri="{BB962C8B-B14F-4D97-AF65-F5344CB8AC3E}">
        <p14:creationId xmlns:p14="http://schemas.microsoft.com/office/powerpoint/2010/main" val="144530841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hf hd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älidia (tausta2)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AA727513-56B5-403D-AB26-595F5858B2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11.1.2024</a:t>
            </a:r>
            <a:endParaRPr lang="fi-FI" dirty="0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AAD77BF7-6094-48F6-A9EB-FC8D3468FC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 </a:t>
            </a:r>
            <a:endParaRPr lang="fi-FI" dirty="0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528778A5-E67B-4991-BA1D-4B27CCE157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791F18-F888-40AB-A1D6-2E1777E6306C}" type="slidenum">
              <a:rPr lang="fi-FI" smtClean="0"/>
              <a:t>‹#›</a:t>
            </a:fld>
            <a:endParaRPr lang="fi-FI" dirty="0"/>
          </a:p>
        </p:txBody>
      </p:sp>
      <p:sp>
        <p:nvSpPr>
          <p:cNvPr id="7" name="Tekstin paikkamerkki 10">
            <a:extLst>
              <a:ext uri="{FF2B5EF4-FFF2-40B4-BE49-F238E27FC236}">
                <a16:creationId xmlns:a16="http://schemas.microsoft.com/office/drawing/2014/main" id="{D017F9E8-252F-4AB6-9E52-D1A439BDD1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144800" y="1339200"/>
            <a:ext cx="6858000" cy="1893600"/>
          </a:xfrm>
        </p:spPr>
        <p:txBody>
          <a:bodyPr lIns="0" tIns="0" rIns="0" bIns="0"/>
          <a:lstStyle>
            <a:lvl1pPr marL="0" indent="0" algn="ctr">
              <a:lnSpc>
                <a:spcPts val="3700"/>
              </a:lnSpc>
              <a:spcBef>
                <a:spcPts val="0"/>
              </a:spcBef>
              <a:buNone/>
              <a:defRPr sz="3500" b="1" spc="-100" baseline="0">
                <a:solidFill>
                  <a:schemeClr val="tx2"/>
                </a:solidFill>
              </a:defRPr>
            </a:lvl1pPr>
            <a:lvl5pPr>
              <a:defRPr/>
            </a:lvl5pPr>
          </a:lstStyle>
          <a:p>
            <a:pPr lvl="0"/>
            <a:r>
              <a:rPr lang="fi-FI" dirty="0"/>
              <a:t>Nostomainen välidia,</a:t>
            </a:r>
            <a:br>
              <a:rPr lang="fi-FI" dirty="0"/>
            </a:br>
            <a:r>
              <a:rPr lang="fi-FI" dirty="0"/>
              <a:t>jossa tekstipaikka keskellä.</a:t>
            </a:r>
            <a:br>
              <a:rPr lang="fi-FI" dirty="0"/>
            </a:br>
            <a:r>
              <a:rPr lang="fi-FI" dirty="0"/>
              <a:t>Jos lainaus, </a:t>
            </a:r>
            <a:br>
              <a:rPr lang="fi-FI" dirty="0"/>
            </a:br>
            <a:r>
              <a:rPr lang="fi-FI" dirty="0"/>
              <a:t>voi olla lainausmerkit.</a:t>
            </a:r>
          </a:p>
        </p:txBody>
      </p:sp>
    </p:spTree>
    <p:extLst>
      <p:ext uri="{BB962C8B-B14F-4D97-AF65-F5344CB8AC3E}">
        <p14:creationId xmlns:p14="http://schemas.microsoft.com/office/powerpoint/2010/main" val="390669454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hf hd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älidia (taustakuva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Kuvan paikkamerkki 8">
            <a:extLst>
              <a:ext uri="{FF2B5EF4-FFF2-40B4-BE49-F238E27FC236}">
                <a16:creationId xmlns:a16="http://schemas.microsoft.com/office/drawing/2014/main" id="{2B7E3D13-6039-40E8-9D0C-4A670205502C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0"/>
            <a:ext cx="9144000" cy="4311650"/>
          </a:xfrm>
          <a:solidFill>
            <a:schemeClr val="bg2"/>
          </a:solidFill>
        </p:spPr>
        <p:txBody>
          <a:bodyPr/>
          <a:lstStyle>
            <a:lvl1pPr algn="ctr">
              <a:buNone/>
              <a:defRPr>
                <a:solidFill>
                  <a:schemeClr val="tx1"/>
                </a:solidFill>
              </a:defRPr>
            </a:lvl1pPr>
          </a:lstStyle>
          <a:p>
            <a:pPr marL="171450" marR="0" lvl="0" indent="-171450" algn="ctr" defTabSz="685800" rtl="0" eaLnBrk="1" fontAlgn="auto" latinLnBrk="0" hangingPunct="1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i-FI" dirty="0"/>
              <a:t>Lisää kuva Kameleon-valintanauhan Kuvagalleriasta.</a:t>
            </a:r>
          </a:p>
          <a:p>
            <a:endParaRPr lang="fi-FI" dirty="0"/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AA727513-56B5-403D-AB26-595F5858B2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11.1.2024</a:t>
            </a:r>
            <a:endParaRPr lang="fi-FI" dirty="0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AAD77BF7-6094-48F6-A9EB-FC8D3468FC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 </a:t>
            </a:r>
            <a:endParaRPr lang="fi-FI" dirty="0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528778A5-E67B-4991-BA1D-4B27CCE157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791F18-F888-40AB-A1D6-2E1777E6306C}" type="slidenum">
              <a:rPr lang="fi-FI" smtClean="0"/>
              <a:t>‹#›</a:t>
            </a:fld>
            <a:endParaRPr lang="fi-FI" dirty="0"/>
          </a:p>
        </p:txBody>
      </p:sp>
      <p:sp>
        <p:nvSpPr>
          <p:cNvPr id="7" name="Tekstin paikkamerkki 10">
            <a:extLst>
              <a:ext uri="{FF2B5EF4-FFF2-40B4-BE49-F238E27FC236}">
                <a16:creationId xmlns:a16="http://schemas.microsoft.com/office/drawing/2014/main" id="{D017F9E8-252F-4AB6-9E52-D1A439BDD1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144800" y="1339200"/>
            <a:ext cx="6858000" cy="1893600"/>
          </a:xfrm>
        </p:spPr>
        <p:txBody>
          <a:bodyPr lIns="0" tIns="0" rIns="0" bIns="0"/>
          <a:lstStyle>
            <a:lvl1pPr marL="0" indent="0" algn="ctr">
              <a:lnSpc>
                <a:spcPts val="3700"/>
              </a:lnSpc>
              <a:spcBef>
                <a:spcPts val="0"/>
              </a:spcBef>
              <a:buNone/>
              <a:defRPr sz="3500" b="1" spc="-100" baseline="0">
                <a:solidFill>
                  <a:schemeClr val="bg1"/>
                </a:solidFill>
              </a:defRPr>
            </a:lvl1pPr>
            <a:lvl5pPr>
              <a:defRPr/>
            </a:lvl5pPr>
          </a:lstStyle>
          <a:p>
            <a:pPr lvl="0"/>
            <a:r>
              <a:rPr lang="fi-FI" dirty="0"/>
              <a:t>Nostomainen välidia,</a:t>
            </a:r>
            <a:br>
              <a:rPr lang="fi-FI" dirty="0"/>
            </a:br>
            <a:r>
              <a:rPr lang="fi-FI" dirty="0"/>
              <a:t>jossa tekstipaikka keskellä.</a:t>
            </a:r>
            <a:br>
              <a:rPr lang="fi-FI" dirty="0"/>
            </a:br>
            <a:r>
              <a:rPr lang="fi-FI" dirty="0"/>
              <a:t>Jos lainaus, </a:t>
            </a:r>
            <a:br>
              <a:rPr lang="fi-FI" dirty="0"/>
            </a:br>
            <a:r>
              <a:rPr lang="fi-FI" dirty="0"/>
              <a:t>voi olla lainausmerkit.</a:t>
            </a:r>
          </a:p>
        </p:txBody>
      </p:sp>
    </p:spTree>
    <p:extLst>
      <p:ext uri="{BB962C8B-B14F-4D97-AF65-F5344CB8AC3E}">
        <p14:creationId xmlns:p14="http://schemas.microsoft.com/office/powerpoint/2010/main" val="124454765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hf hd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 +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3D815ACC-D3E8-4006-B356-4FF2055502F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227909"/>
            <a:ext cx="7886700" cy="3098308"/>
          </a:xfrm>
        </p:spPr>
        <p:txBody>
          <a:bodyPr lIns="0" tIns="46800" rIns="0" bIns="0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3D570B41-440F-4F5C-909A-90850324D7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11.1.2024</a:t>
            </a:r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BB7F2BF2-31B7-4B75-843B-BC9EB03FBB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 </a:t>
            </a:r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758D3DCD-0076-4D24-B595-DE1921E066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791F18-F888-40AB-A1D6-2E1777E6306C}" type="slidenum">
              <a:rPr lang="fi-FI" smtClean="0"/>
              <a:t>‹#›</a:t>
            </a:fld>
            <a:endParaRPr lang="fi-FI"/>
          </a:p>
        </p:txBody>
      </p:sp>
      <p:sp>
        <p:nvSpPr>
          <p:cNvPr id="11" name="Otsikko 10">
            <a:extLst>
              <a:ext uri="{FF2B5EF4-FFF2-40B4-BE49-F238E27FC236}">
                <a16:creationId xmlns:a16="http://schemas.microsoft.com/office/drawing/2014/main" id="{7B0195FC-279E-4A57-85E0-BE784510A0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69348"/>
            <a:ext cx="7886700" cy="994172"/>
          </a:xfrm>
        </p:spPr>
        <p:txBody>
          <a:bodyPr/>
          <a:lstStyle/>
          <a:p>
            <a:r>
              <a:rPr lang="fi-FI"/>
              <a:t>Muokkaa ots. perustyyl. napsautt.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380631151"/>
      </p:ext>
    </p:extLst>
  </p:cSld>
  <p:clrMapOvr>
    <a:masterClrMapping/>
  </p:clrMapOvr>
  <p:hf hd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 (pieni) +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EEEA2595-2EAE-432E-BB13-48A10C79FF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565491"/>
            <a:ext cx="7886700" cy="387798"/>
          </a:xfrm>
        </p:spPr>
        <p:txBody>
          <a:bodyPr lIns="0" tIns="0" rIns="0" bIns="0" anchor="b" anchorCtr="0">
            <a:spAutoFit/>
          </a:bodyPr>
          <a:lstStyle>
            <a:lvl1pPr>
              <a:lnSpc>
                <a:spcPct val="90000"/>
              </a:lnSpc>
              <a:defRPr sz="2800"/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3D815ACC-D3E8-4006-B356-4FF2055502F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022400"/>
            <a:ext cx="7886700" cy="3303817"/>
          </a:xfrm>
        </p:spPr>
        <p:txBody>
          <a:bodyPr lIns="0" tIns="46800" rIns="0" bIns="0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3D570B41-440F-4F5C-909A-90850324D7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11.1.2024</a:t>
            </a:r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BB7F2BF2-31B7-4B75-843B-BC9EB03FBB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 </a:t>
            </a:r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758D3DCD-0076-4D24-B595-DE1921E066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791F18-F888-40AB-A1D6-2E1777E6306C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492066982"/>
      </p:ext>
    </p:extLst>
  </p:cSld>
  <p:clrMapOvr>
    <a:masterClrMapping/>
  </p:clrMapOvr>
  <p:hf hd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 + 2 sisältö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3D815ACC-D3E8-4006-B356-4FF2055502F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295699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FAAD54F5-92B4-4A4A-9883-132DCC2051B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295699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3D570B41-440F-4F5C-909A-90850324D7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11.1.2024</a:t>
            </a:r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BB7F2BF2-31B7-4B75-843B-BC9EB03FBB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 </a:t>
            </a:r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758D3DCD-0076-4D24-B595-DE1921E066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791F18-F888-40AB-A1D6-2E1777E6306C}" type="slidenum">
              <a:rPr lang="fi-FI" smtClean="0"/>
              <a:t>‹#›</a:t>
            </a:fld>
            <a:endParaRPr lang="fi-FI"/>
          </a:p>
        </p:txBody>
      </p:sp>
      <p:sp>
        <p:nvSpPr>
          <p:cNvPr id="8" name="Otsikko 7">
            <a:extLst>
              <a:ext uri="{FF2B5EF4-FFF2-40B4-BE49-F238E27FC236}">
                <a16:creationId xmlns:a16="http://schemas.microsoft.com/office/drawing/2014/main" id="{513FA808-41A2-4CF6-86F4-DB7C7A27E2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207165827"/>
      </p:ext>
    </p:extLst>
  </p:cSld>
  <p:clrMapOvr>
    <a:masterClrMapping/>
  </p:clrMapOvr>
  <p:hf hd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 + sisältö +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3D815ACC-D3E8-4006-B356-4FF2055502F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295699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3D570B41-440F-4F5C-909A-90850324D7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11.1.2024</a:t>
            </a:r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BB7F2BF2-31B7-4B75-843B-BC9EB03FBB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 </a:t>
            </a:r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758D3DCD-0076-4D24-B595-DE1921E066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791F18-F888-40AB-A1D6-2E1777E6306C}" type="slidenum">
              <a:rPr lang="fi-FI" smtClean="0"/>
              <a:t>‹#›</a:t>
            </a:fld>
            <a:endParaRPr lang="fi-FI"/>
          </a:p>
        </p:txBody>
      </p:sp>
      <p:sp>
        <p:nvSpPr>
          <p:cNvPr id="8" name="Otsikko 7">
            <a:extLst>
              <a:ext uri="{FF2B5EF4-FFF2-40B4-BE49-F238E27FC236}">
                <a16:creationId xmlns:a16="http://schemas.microsoft.com/office/drawing/2014/main" id="{513FA808-41A2-4CF6-86F4-DB7C7A27E2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9" name="Kuvan paikkamerkki 8">
            <a:extLst>
              <a:ext uri="{FF2B5EF4-FFF2-40B4-BE49-F238E27FC236}">
                <a16:creationId xmlns:a16="http://schemas.microsoft.com/office/drawing/2014/main" id="{470D566A-84FC-4D18-A76D-91A62CC0151A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4629150" y="1368941"/>
            <a:ext cx="3886200" cy="2956998"/>
          </a:xfrm>
          <a:solidFill>
            <a:schemeClr val="bg2"/>
          </a:solidFill>
        </p:spPr>
        <p:txBody>
          <a:bodyPr/>
          <a:lstStyle>
            <a:lvl1pPr algn="ctr">
              <a:buNone/>
              <a:defRPr>
                <a:solidFill>
                  <a:schemeClr val="tx1"/>
                </a:solidFill>
              </a:defRPr>
            </a:lvl1pPr>
          </a:lstStyle>
          <a:p>
            <a:pPr marL="171450" marR="0" lvl="0" indent="-171450" algn="ctr" defTabSz="685800" rtl="0" eaLnBrk="1" fontAlgn="auto" latinLnBrk="0" hangingPunct="1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i-FI" dirty="0"/>
              <a:t>Lisää kuva Kameleon-valintanauhan Kuvagalleriasta.</a:t>
            </a: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250417516"/>
      </p:ext>
    </p:extLst>
  </p:cSld>
  <p:clrMapOvr>
    <a:masterClrMapping/>
  </p:clrMapOvr>
  <p:hf hd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 + alaotsikko +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EEEA2595-2EAE-432E-BB13-48A10C79FF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565491"/>
            <a:ext cx="7886700" cy="387798"/>
          </a:xfrm>
        </p:spPr>
        <p:txBody>
          <a:bodyPr lIns="0" tIns="0" rIns="0" bIns="0" anchor="b" anchorCtr="0">
            <a:spAutoFit/>
          </a:bodyPr>
          <a:lstStyle>
            <a:lvl1pPr>
              <a:lnSpc>
                <a:spcPct val="90000"/>
              </a:lnSpc>
              <a:defRPr sz="2800"/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3D815ACC-D3E8-4006-B356-4FF2055502F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322343"/>
            <a:ext cx="7886700" cy="3003874"/>
          </a:xfrm>
        </p:spPr>
        <p:txBody>
          <a:bodyPr lIns="0" tIns="46800" rIns="0" bIns="0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3D570B41-440F-4F5C-909A-90850324D7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11.1.2024</a:t>
            </a:r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BB7F2BF2-31B7-4B75-843B-BC9EB03FBB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 </a:t>
            </a:r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758D3DCD-0076-4D24-B595-DE1921E066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791F18-F888-40AB-A1D6-2E1777E6306C}" type="slidenum">
              <a:rPr lang="fi-FI" smtClean="0"/>
              <a:t>‹#›</a:t>
            </a:fld>
            <a:endParaRPr lang="fi-FI"/>
          </a:p>
        </p:txBody>
      </p:sp>
      <p:sp>
        <p:nvSpPr>
          <p:cNvPr id="8" name="Alaotsikko 2">
            <a:extLst>
              <a:ext uri="{FF2B5EF4-FFF2-40B4-BE49-F238E27FC236}">
                <a16:creationId xmlns:a16="http://schemas.microsoft.com/office/drawing/2014/main" id="{D210B088-AF4B-4E43-9727-4E9B0CBF4A3A}"/>
              </a:ext>
            </a:extLst>
          </p:cNvPr>
          <p:cNvSpPr>
            <a:spLocks noGrp="1"/>
          </p:cNvSpPr>
          <p:nvPr>
            <p:ph type="subTitle" idx="13"/>
          </p:nvPr>
        </p:nvSpPr>
        <p:spPr>
          <a:xfrm>
            <a:off x="628649" y="1022400"/>
            <a:ext cx="7886699" cy="249299"/>
          </a:xfrm>
        </p:spPr>
        <p:txBody>
          <a:bodyPr wrap="square" lIns="0" tIns="0" rIns="0" bIns="0">
            <a:spAutoFit/>
          </a:bodyPr>
          <a:lstStyle>
            <a:lvl1pPr marL="0" indent="0" algn="l">
              <a:lnSpc>
                <a:spcPct val="90000"/>
              </a:lnSpc>
              <a:spcBef>
                <a:spcPts val="0"/>
              </a:spcBef>
              <a:buNone/>
              <a:defRPr sz="1800" b="1">
                <a:solidFill>
                  <a:schemeClr val="tx2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fi-FI"/>
              <a:t>Muokkaa alaotsikon perustyyliä napsautt.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544874596"/>
      </p:ext>
    </p:extLst>
  </p:cSld>
  <p:clrMapOvr>
    <a:masterClrMapping/>
  </p:clrMapOvr>
  <p:hf hd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 + alaotsikko + 2 sisältö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EEEA2595-2EAE-432E-BB13-48A10C79FF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565491"/>
            <a:ext cx="7886700" cy="387798"/>
          </a:xfrm>
        </p:spPr>
        <p:txBody>
          <a:bodyPr lIns="0" tIns="0" rIns="0" bIns="0" anchor="b" anchorCtr="0">
            <a:spAutoFit/>
          </a:bodyPr>
          <a:lstStyle>
            <a:lvl1pPr>
              <a:lnSpc>
                <a:spcPct val="90000"/>
              </a:lnSpc>
              <a:defRPr sz="2800"/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3D815ACC-D3E8-4006-B356-4FF2055502F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1" y="1322343"/>
            <a:ext cx="2726020" cy="3003874"/>
          </a:xfrm>
        </p:spPr>
        <p:txBody>
          <a:bodyPr lIns="0" tIns="46800" rIns="0" bIns="0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3D570B41-440F-4F5C-909A-90850324D7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11.1.2024</a:t>
            </a:r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BB7F2BF2-31B7-4B75-843B-BC9EB03FBB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 </a:t>
            </a:r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758D3DCD-0076-4D24-B595-DE1921E066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791F18-F888-40AB-A1D6-2E1777E6306C}" type="slidenum">
              <a:rPr lang="fi-FI" smtClean="0"/>
              <a:t>‹#›</a:t>
            </a:fld>
            <a:endParaRPr lang="fi-FI"/>
          </a:p>
        </p:txBody>
      </p:sp>
      <p:sp>
        <p:nvSpPr>
          <p:cNvPr id="8" name="Alaotsikko 2">
            <a:extLst>
              <a:ext uri="{FF2B5EF4-FFF2-40B4-BE49-F238E27FC236}">
                <a16:creationId xmlns:a16="http://schemas.microsoft.com/office/drawing/2014/main" id="{D210B088-AF4B-4E43-9727-4E9B0CBF4A3A}"/>
              </a:ext>
            </a:extLst>
          </p:cNvPr>
          <p:cNvSpPr>
            <a:spLocks noGrp="1"/>
          </p:cNvSpPr>
          <p:nvPr>
            <p:ph type="subTitle" idx="13"/>
          </p:nvPr>
        </p:nvSpPr>
        <p:spPr>
          <a:xfrm>
            <a:off x="628649" y="1022400"/>
            <a:ext cx="7886699" cy="249299"/>
          </a:xfrm>
        </p:spPr>
        <p:txBody>
          <a:bodyPr wrap="square" lIns="0" tIns="0" rIns="0" bIns="0">
            <a:spAutoFit/>
          </a:bodyPr>
          <a:lstStyle>
            <a:lvl1pPr marL="0" indent="0" algn="l">
              <a:lnSpc>
                <a:spcPct val="90000"/>
              </a:lnSpc>
              <a:spcBef>
                <a:spcPts val="0"/>
              </a:spcBef>
              <a:buNone/>
              <a:defRPr sz="1800" b="1">
                <a:solidFill>
                  <a:schemeClr val="tx2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fi-FI"/>
              <a:t>Muokkaa alaotsikon perustyyliä napsautt.</a:t>
            </a:r>
            <a:endParaRPr lang="fi-FI" dirty="0"/>
          </a:p>
        </p:txBody>
      </p:sp>
      <p:sp>
        <p:nvSpPr>
          <p:cNvPr id="9" name="Sisällön paikkamerkki 2">
            <a:extLst>
              <a:ext uri="{FF2B5EF4-FFF2-40B4-BE49-F238E27FC236}">
                <a16:creationId xmlns:a16="http://schemas.microsoft.com/office/drawing/2014/main" id="{13576452-3E67-47EA-80DE-8F977E60EFF3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3473762" y="1322343"/>
            <a:ext cx="5041585" cy="3003874"/>
          </a:xfrm>
        </p:spPr>
        <p:txBody>
          <a:bodyPr lIns="0" tIns="46800" rIns="0" bIns="0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198784033"/>
      </p:ext>
    </p:extLst>
  </p:cSld>
  <p:clrMapOvr>
    <a:masterClrMapping/>
  </p:clrMapOvr>
  <p:hf hdr="0" dt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 + alaotsikko + sisältö +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EEEA2595-2EAE-432E-BB13-48A10C79FF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565491"/>
            <a:ext cx="7886700" cy="387798"/>
          </a:xfrm>
        </p:spPr>
        <p:txBody>
          <a:bodyPr lIns="0" tIns="0" rIns="0" bIns="0" anchor="b" anchorCtr="0">
            <a:spAutoFit/>
          </a:bodyPr>
          <a:lstStyle>
            <a:lvl1pPr>
              <a:lnSpc>
                <a:spcPct val="90000"/>
              </a:lnSpc>
              <a:defRPr sz="2800"/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3D815ACC-D3E8-4006-B356-4FF2055502F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1" y="1322343"/>
            <a:ext cx="2726020" cy="3003874"/>
          </a:xfrm>
        </p:spPr>
        <p:txBody>
          <a:bodyPr lIns="0" tIns="46800" rIns="0" bIns="0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3D570B41-440F-4F5C-909A-90850324D7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11.1.2024</a:t>
            </a:r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BB7F2BF2-31B7-4B75-843B-BC9EB03FBB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 </a:t>
            </a:r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758D3DCD-0076-4D24-B595-DE1921E066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791F18-F888-40AB-A1D6-2E1777E6306C}" type="slidenum">
              <a:rPr lang="fi-FI" smtClean="0"/>
              <a:t>‹#›</a:t>
            </a:fld>
            <a:endParaRPr lang="fi-FI"/>
          </a:p>
        </p:txBody>
      </p:sp>
      <p:sp>
        <p:nvSpPr>
          <p:cNvPr id="8" name="Alaotsikko 2">
            <a:extLst>
              <a:ext uri="{FF2B5EF4-FFF2-40B4-BE49-F238E27FC236}">
                <a16:creationId xmlns:a16="http://schemas.microsoft.com/office/drawing/2014/main" id="{D210B088-AF4B-4E43-9727-4E9B0CBF4A3A}"/>
              </a:ext>
            </a:extLst>
          </p:cNvPr>
          <p:cNvSpPr>
            <a:spLocks noGrp="1"/>
          </p:cNvSpPr>
          <p:nvPr>
            <p:ph type="subTitle" idx="13"/>
          </p:nvPr>
        </p:nvSpPr>
        <p:spPr>
          <a:xfrm>
            <a:off x="628649" y="1022400"/>
            <a:ext cx="7886699" cy="249299"/>
          </a:xfrm>
        </p:spPr>
        <p:txBody>
          <a:bodyPr wrap="square" lIns="0" tIns="0" rIns="0" bIns="0">
            <a:spAutoFit/>
          </a:bodyPr>
          <a:lstStyle>
            <a:lvl1pPr marL="0" indent="0" algn="l">
              <a:lnSpc>
                <a:spcPct val="90000"/>
              </a:lnSpc>
              <a:spcBef>
                <a:spcPts val="0"/>
              </a:spcBef>
              <a:buNone/>
              <a:defRPr sz="1800" b="1">
                <a:solidFill>
                  <a:schemeClr val="tx2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fi-FI"/>
              <a:t>Muokkaa alaotsikon perustyyliä napsautt.</a:t>
            </a:r>
            <a:endParaRPr lang="fi-FI" dirty="0"/>
          </a:p>
        </p:txBody>
      </p:sp>
      <p:sp>
        <p:nvSpPr>
          <p:cNvPr id="10" name="Kuvan paikkamerkki 9">
            <a:extLst>
              <a:ext uri="{FF2B5EF4-FFF2-40B4-BE49-F238E27FC236}">
                <a16:creationId xmlns:a16="http://schemas.microsoft.com/office/drawing/2014/main" id="{380CD9E5-438F-4D2A-8055-4EC41EA10310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3473759" y="1322064"/>
            <a:ext cx="5041591" cy="3003874"/>
          </a:xfrm>
          <a:solidFill>
            <a:schemeClr val="bg2"/>
          </a:solidFill>
        </p:spPr>
        <p:txBody>
          <a:bodyPr/>
          <a:lstStyle>
            <a:lvl1pPr algn="ctr">
              <a:buNone/>
              <a:defRPr/>
            </a:lvl1pPr>
          </a:lstStyle>
          <a:p>
            <a:pPr marL="171450" marR="0" lvl="0" indent="-171450" algn="ctr" defTabSz="685800" rtl="0" eaLnBrk="1" fontAlgn="auto" latinLnBrk="0" hangingPunct="1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i-FI" dirty="0"/>
              <a:t>Lisää kuva Kameleon-valintanauhan Kuvagalleriasta.</a:t>
            </a:r>
          </a:p>
        </p:txBody>
      </p:sp>
    </p:spTree>
    <p:extLst>
      <p:ext uri="{BB962C8B-B14F-4D97-AF65-F5344CB8AC3E}">
        <p14:creationId xmlns:p14="http://schemas.microsoft.com/office/powerpoint/2010/main" val="2768075800"/>
      </p:ext>
    </p:extLst>
  </p:cSld>
  <p:clrMapOvr>
    <a:masterClrMapping/>
  </p:clrMapOvr>
  <p:hf hd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Kansilehti (tausta)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60363649"/>
      </p:ext>
    </p:extLst>
  </p:cSld>
  <p:clrMapOvr>
    <a:masterClrMapping/>
  </p:clrMapOvr>
  <p:hf hdr="0" dt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 + sisältö + puhekup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3D815ACC-D3E8-4006-B356-4FF2055502F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4936950" cy="295699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3D570B41-440F-4F5C-909A-90850324D7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11.1.2024</a:t>
            </a:r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BB7F2BF2-31B7-4B75-843B-BC9EB03FBB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 </a:t>
            </a:r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758D3DCD-0076-4D24-B595-DE1921E066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791F18-F888-40AB-A1D6-2E1777E6306C}" type="slidenum">
              <a:rPr lang="fi-FI" smtClean="0"/>
              <a:t>‹#›</a:t>
            </a:fld>
            <a:endParaRPr lang="fi-FI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A612E928-D56F-4E50-A5F4-65D75DBA4C7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143626" y="1516856"/>
            <a:ext cx="2371724" cy="2812645"/>
          </a:xfrm>
          <a:custGeom>
            <a:avLst/>
            <a:gdLst>
              <a:gd name="connsiteX0" fmla="*/ 0 w 2371724"/>
              <a:gd name="connsiteY0" fmla="*/ 340129 h 2040732"/>
              <a:gd name="connsiteX1" fmla="*/ 340129 w 2371724"/>
              <a:gd name="connsiteY1" fmla="*/ 0 h 2040732"/>
              <a:gd name="connsiteX2" fmla="*/ 395287 w 2371724"/>
              <a:gd name="connsiteY2" fmla="*/ 0 h 2040732"/>
              <a:gd name="connsiteX3" fmla="*/ 395287 w 2371724"/>
              <a:gd name="connsiteY3" fmla="*/ 0 h 2040732"/>
              <a:gd name="connsiteX4" fmla="*/ 988218 w 2371724"/>
              <a:gd name="connsiteY4" fmla="*/ 0 h 2040732"/>
              <a:gd name="connsiteX5" fmla="*/ 2031595 w 2371724"/>
              <a:gd name="connsiteY5" fmla="*/ 0 h 2040732"/>
              <a:gd name="connsiteX6" fmla="*/ 2371724 w 2371724"/>
              <a:gd name="connsiteY6" fmla="*/ 340129 h 2040732"/>
              <a:gd name="connsiteX7" fmla="*/ 2371724 w 2371724"/>
              <a:gd name="connsiteY7" fmla="*/ 1190427 h 2040732"/>
              <a:gd name="connsiteX8" fmla="*/ 2371724 w 2371724"/>
              <a:gd name="connsiteY8" fmla="*/ 1190427 h 2040732"/>
              <a:gd name="connsiteX9" fmla="*/ 2371724 w 2371724"/>
              <a:gd name="connsiteY9" fmla="*/ 1700610 h 2040732"/>
              <a:gd name="connsiteX10" fmla="*/ 2371724 w 2371724"/>
              <a:gd name="connsiteY10" fmla="*/ 1700603 h 2040732"/>
              <a:gd name="connsiteX11" fmla="*/ 2031595 w 2371724"/>
              <a:gd name="connsiteY11" fmla="*/ 2040732 h 2040732"/>
              <a:gd name="connsiteX12" fmla="*/ 988218 w 2371724"/>
              <a:gd name="connsiteY12" fmla="*/ 2040732 h 2040732"/>
              <a:gd name="connsiteX13" fmla="*/ 398853 w 2371724"/>
              <a:gd name="connsiteY13" fmla="*/ 3136421 h 2040732"/>
              <a:gd name="connsiteX14" fmla="*/ 395287 w 2371724"/>
              <a:gd name="connsiteY14" fmla="*/ 2040732 h 2040732"/>
              <a:gd name="connsiteX15" fmla="*/ 340129 w 2371724"/>
              <a:gd name="connsiteY15" fmla="*/ 2040732 h 2040732"/>
              <a:gd name="connsiteX16" fmla="*/ 0 w 2371724"/>
              <a:gd name="connsiteY16" fmla="*/ 1700603 h 2040732"/>
              <a:gd name="connsiteX17" fmla="*/ 0 w 2371724"/>
              <a:gd name="connsiteY17" fmla="*/ 1700610 h 2040732"/>
              <a:gd name="connsiteX18" fmla="*/ 0 w 2371724"/>
              <a:gd name="connsiteY18" fmla="*/ 1190427 h 2040732"/>
              <a:gd name="connsiteX19" fmla="*/ 0 w 2371724"/>
              <a:gd name="connsiteY19" fmla="*/ 1190427 h 2040732"/>
              <a:gd name="connsiteX20" fmla="*/ 0 w 2371724"/>
              <a:gd name="connsiteY20" fmla="*/ 340129 h 2040732"/>
              <a:gd name="connsiteX0" fmla="*/ 0 w 2371724"/>
              <a:gd name="connsiteY0" fmla="*/ 340129 h 3136421"/>
              <a:gd name="connsiteX1" fmla="*/ 340129 w 2371724"/>
              <a:gd name="connsiteY1" fmla="*/ 0 h 3136421"/>
              <a:gd name="connsiteX2" fmla="*/ 395287 w 2371724"/>
              <a:gd name="connsiteY2" fmla="*/ 0 h 3136421"/>
              <a:gd name="connsiteX3" fmla="*/ 395287 w 2371724"/>
              <a:gd name="connsiteY3" fmla="*/ 0 h 3136421"/>
              <a:gd name="connsiteX4" fmla="*/ 988218 w 2371724"/>
              <a:gd name="connsiteY4" fmla="*/ 0 h 3136421"/>
              <a:gd name="connsiteX5" fmla="*/ 2031595 w 2371724"/>
              <a:gd name="connsiteY5" fmla="*/ 0 h 3136421"/>
              <a:gd name="connsiteX6" fmla="*/ 2371724 w 2371724"/>
              <a:gd name="connsiteY6" fmla="*/ 340129 h 3136421"/>
              <a:gd name="connsiteX7" fmla="*/ 2371724 w 2371724"/>
              <a:gd name="connsiteY7" fmla="*/ 1190427 h 3136421"/>
              <a:gd name="connsiteX8" fmla="*/ 2371724 w 2371724"/>
              <a:gd name="connsiteY8" fmla="*/ 1190427 h 3136421"/>
              <a:gd name="connsiteX9" fmla="*/ 2371724 w 2371724"/>
              <a:gd name="connsiteY9" fmla="*/ 1700610 h 3136421"/>
              <a:gd name="connsiteX10" fmla="*/ 2371724 w 2371724"/>
              <a:gd name="connsiteY10" fmla="*/ 1700603 h 3136421"/>
              <a:gd name="connsiteX11" fmla="*/ 2031595 w 2371724"/>
              <a:gd name="connsiteY11" fmla="*/ 2040732 h 3136421"/>
              <a:gd name="connsiteX12" fmla="*/ 988218 w 2371724"/>
              <a:gd name="connsiteY12" fmla="*/ 2040732 h 3136421"/>
              <a:gd name="connsiteX13" fmla="*/ 398853 w 2371724"/>
              <a:gd name="connsiteY13" fmla="*/ 3136421 h 3136421"/>
              <a:gd name="connsiteX14" fmla="*/ 438149 w 2371724"/>
              <a:gd name="connsiteY14" fmla="*/ 2040732 h 3136421"/>
              <a:gd name="connsiteX15" fmla="*/ 340129 w 2371724"/>
              <a:gd name="connsiteY15" fmla="*/ 2040732 h 3136421"/>
              <a:gd name="connsiteX16" fmla="*/ 0 w 2371724"/>
              <a:gd name="connsiteY16" fmla="*/ 1700603 h 3136421"/>
              <a:gd name="connsiteX17" fmla="*/ 0 w 2371724"/>
              <a:gd name="connsiteY17" fmla="*/ 1700610 h 3136421"/>
              <a:gd name="connsiteX18" fmla="*/ 0 w 2371724"/>
              <a:gd name="connsiteY18" fmla="*/ 1190427 h 3136421"/>
              <a:gd name="connsiteX19" fmla="*/ 0 w 2371724"/>
              <a:gd name="connsiteY19" fmla="*/ 1190427 h 3136421"/>
              <a:gd name="connsiteX20" fmla="*/ 0 w 2371724"/>
              <a:gd name="connsiteY20" fmla="*/ 340129 h 3136421"/>
              <a:gd name="connsiteX0" fmla="*/ 0 w 2371724"/>
              <a:gd name="connsiteY0" fmla="*/ 340129 h 2736371"/>
              <a:gd name="connsiteX1" fmla="*/ 340129 w 2371724"/>
              <a:gd name="connsiteY1" fmla="*/ 0 h 2736371"/>
              <a:gd name="connsiteX2" fmla="*/ 395287 w 2371724"/>
              <a:gd name="connsiteY2" fmla="*/ 0 h 2736371"/>
              <a:gd name="connsiteX3" fmla="*/ 395287 w 2371724"/>
              <a:gd name="connsiteY3" fmla="*/ 0 h 2736371"/>
              <a:gd name="connsiteX4" fmla="*/ 988218 w 2371724"/>
              <a:gd name="connsiteY4" fmla="*/ 0 h 2736371"/>
              <a:gd name="connsiteX5" fmla="*/ 2031595 w 2371724"/>
              <a:gd name="connsiteY5" fmla="*/ 0 h 2736371"/>
              <a:gd name="connsiteX6" fmla="*/ 2371724 w 2371724"/>
              <a:gd name="connsiteY6" fmla="*/ 340129 h 2736371"/>
              <a:gd name="connsiteX7" fmla="*/ 2371724 w 2371724"/>
              <a:gd name="connsiteY7" fmla="*/ 1190427 h 2736371"/>
              <a:gd name="connsiteX8" fmla="*/ 2371724 w 2371724"/>
              <a:gd name="connsiteY8" fmla="*/ 1190427 h 2736371"/>
              <a:gd name="connsiteX9" fmla="*/ 2371724 w 2371724"/>
              <a:gd name="connsiteY9" fmla="*/ 1700610 h 2736371"/>
              <a:gd name="connsiteX10" fmla="*/ 2371724 w 2371724"/>
              <a:gd name="connsiteY10" fmla="*/ 1700603 h 2736371"/>
              <a:gd name="connsiteX11" fmla="*/ 2031595 w 2371724"/>
              <a:gd name="connsiteY11" fmla="*/ 2040732 h 2736371"/>
              <a:gd name="connsiteX12" fmla="*/ 988218 w 2371724"/>
              <a:gd name="connsiteY12" fmla="*/ 2040732 h 2736371"/>
              <a:gd name="connsiteX13" fmla="*/ 441715 w 2371724"/>
              <a:gd name="connsiteY13" fmla="*/ 2736371 h 2736371"/>
              <a:gd name="connsiteX14" fmla="*/ 438149 w 2371724"/>
              <a:gd name="connsiteY14" fmla="*/ 2040732 h 2736371"/>
              <a:gd name="connsiteX15" fmla="*/ 340129 w 2371724"/>
              <a:gd name="connsiteY15" fmla="*/ 2040732 h 2736371"/>
              <a:gd name="connsiteX16" fmla="*/ 0 w 2371724"/>
              <a:gd name="connsiteY16" fmla="*/ 1700603 h 2736371"/>
              <a:gd name="connsiteX17" fmla="*/ 0 w 2371724"/>
              <a:gd name="connsiteY17" fmla="*/ 1700610 h 2736371"/>
              <a:gd name="connsiteX18" fmla="*/ 0 w 2371724"/>
              <a:gd name="connsiteY18" fmla="*/ 1190427 h 2736371"/>
              <a:gd name="connsiteX19" fmla="*/ 0 w 2371724"/>
              <a:gd name="connsiteY19" fmla="*/ 1190427 h 2736371"/>
              <a:gd name="connsiteX20" fmla="*/ 0 w 2371724"/>
              <a:gd name="connsiteY20" fmla="*/ 340129 h 2736371"/>
              <a:gd name="connsiteX0" fmla="*/ 0 w 2371724"/>
              <a:gd name="connsiteY0" fmla="*/ 340129 h 2736371"/>
              <a:gd name="connsiteX1" fmla="*/ 340129 w 2371724"/>
              <a:gd name="connsiteY1" fmla="*/ 0 h 2736371"/>
              <a:gd name="connsiteX2" fmla="*/ 395287 w 2371724"/>
              <a:gd name="connsiteY2" fmla="*/ 0 h 2736371"/>
              <a:gd name="connsiteX3" fmla="*/ 395287 w 2371724"/>
              <a:gd name="connsiteY3" fmla="*/ 0 h 2736371"/>
              <a:gd name="connsiteX4" fmla="*/ 988218 w 2371724"/>
              <a:gd name="connsiteY4" fmla="*/ 0 h 2736371"/>
              <a:gd name="connsiteX5" fmla="*/ 2031595 w 2371724"/>
              <a:gd name="connsiteY5" fmla="*/ 0 h 2736371"/>
              <a:gd name="connsiteX6" fmla="*/ 2371724 w 2371724"/>
              <a:gd name="connsiteY6" fmla="*/ 340129 h 2736371"/>
              <a:gd name="connsiteX7" fmla="*/ 2371724 w 2371724"/>
              <a:gd name="connsiteY7" fmla="*/ 1190427 h 2736371"/>
              <a:gd name="connsiteX8" fmla="*/ 2371724 w 2371724"/>
              <a:gd name="connsiteY8" fmla="*/ 1190427 h 2736371"/>
              <a:gd name="connsiteX9" fmla="*/ 2371724 w 2371724"/>
              <a:gd name="connsiteY9" fmla="*/ 1700610 h 2736371"/>
              <a:gd name="connsiteX10" fmla="*/ 2371724 w 2371724"/>
              <a:gd name="connsiteY10" fmla="*/ 1700603 h 2736371"/>
              <a:gd name="connsiteX11" fmla="*/ 2031595 w 2371724"/>
              <a:gd name="connsiteY11" fmla="*/ 2040732 h 2736371"/>
              <a:gd name="connsiteX12" fmla="*/ 988218 w 2371724"/>
              <a:gd name="connsiteY12" fmla="*/ 2040732 h 2736371"/>
              <a:gd name="connsiteX13" fmla="*/ 554830 w 2371724"/>
              <a:gd name="connsiteY13" fmla="*/ 2597944 h 2736371"/>
              <a:gd name="connsiteX14" fmla="*/ 441715 w 2371724"/>
              <a:gd name="connsiteY14" fmla="*/ 2736371 h 2736371"/>
              <a:gd name="connsiteX15" fmla="*/ 438149 w 2371724"/>
              <a:gd name="connsiteY15" fmla="*/ 2040732 h 2736371"/>
              <a:gd name="connsiteX16" fmla="*/ 340129 w 2371724"/>
              <a:gd name="connsiteY16" fmla="*/ 2040732 h 2736371"/>
              <a:gd name="connsiteX17" fmla="*/ 0 w 2371724"/>
              <a:gd name="connsiteY17" fmla="*/ 1700603 h 2736371"/>
              <a:gd name="connsiteX18" fmla="*/ 0 w 2371724"/>
              <a:gd name="connsiteY18" fmla="*/ 1700610 h 2736371"/>
              <a:gd name="connsiteX19" fmla="*/ 0 w 2371724"/>
              <a:gd name="connsiteY19" fmla="*/ 1190427 h 2736371"/>
              <a:gd name="connsiteX20" fmla="*/ 0 w 2371724"/>
              <a:gd name="connsiteY20" fmla="*/ 1190427 h 2736371"/>
              <a:gd name="connsiteX21" fmla="*/ 0 w 2371724"/>
              <a:gd name="connsiteY21" fmla="*/ 340129 h 2736371"/>
              <a:gd name="connsiteX0" fmla="*/ 0 w 2371724"/>
              <a:gd name="connsiteY0" fmla="*/ 340129 h 2762250"/>
              <a:gd name="connsiteX1" fmla="*/ 340129 w 2371724"/>
              <a:gd name="connsiteY1" fmla="*/ 0 h 2762250"/>
              <a:gd name="connsiteX2" fmla="*/ 395287 w 2371724"/>
              <a:gd name="connsiteY2" fmla="*/ 0 h 2762250"/>
              <a:gd name="connsiteX3" fmla="*/ 395287 w 2371724"/>
              <a:gd name="connsiteY3" fmla="*/ 0 h 2762250"/>
              <a:gd name="connsiteX4" fmla="*/ 988218 w 2371724"/>
              <a:gd name="connsiteY4" fmla="*/ 0 h 2762250"/>
              <a:gd name="connsiteX5" fmla="*/ 2031595 w 2371724"/>
              <a:gd name="connsiteY5" fmla="*/ 0 h 2762250"/>
              <a:gd name="connsiteX6" fmla="*/ 2371724 w 2371724"/>
              <a:gd name="connsiteY6" fmla="*/ 340129 h 2762250"/>
              <a:gd name="connsiteX7" fmla="*/ 2371724 w 2371724"/>
              <a:gd name="connsiteY7" fmla="*/ 1190427 h 2762250"/>
              <a:gd name="connsiteX8" fmla="*/ 2371724 w 2371724"/>
              <a:gd name="connsiteY8" fmla="*/ 1190427 h 2762250"/>
              <a:gd name="connsiteX9" fmla="*/ 2371724 w 2371724"/>
              <a:gd name="connsiteY9" fmla="*/ 1700610 h 2762250"/>
              <a:gd name="connsiteX10" fmla="*/ 2371724 w 2371724"/>
              <a:gd name="connsiteY10" fmla="*/ 1700603 h 2762250"/>
              <a:gd name="connsiteX11" fmla="*/ 2031595 w 2371724"/>
              <a:gd name="connsiteY11" fmla="*/ 2040732 h 2762250"/>
              <a:gd name="connsiteX12" fmla="*/ 988218 w 2371724"/>
              <a:gd name="connsiteY12" fmla="*/ 2040732 h 2762250"/>
              <a:gd name="connsiteX13" fmla="*/ 604836 w 2371724"/>
              <a:gd name="connsiteY13" fmla="*/ 2762250 h 2762250"/>
              <a:gd name="connsiteX14" fmla="*/ 441715 w 2371724"/>
              <a:gd name="connsiteY14" fmla="*/ 2736371 h 2762250"/>
              <a:gd name="connsiteX15" fmla="*/ 438149 w 2371724"/>
              <a:gd name="connsiteY15" fmla="*/ 2040732 h 2762250"/>
              <a:gd name="connsiteX16" fmla="*/ 340129 w 2371724"/>
              <a:gd name="connsiteY16" fmla="*/ 2040732 h 2762250"/>
              <a:gd name="connsiteX17" fmla="*/ 0 w 2371724"/>
              <a:gd name="connsiteY17" fmla="*/ 1700603 h 2762250"/>
              <a:gd name="connsiteX18" fmla="*/ 0 w 2371724"/>
              <a:gd name="connsiteY18" fmla="*/ 1700610 h 2762250"/>
              <a:gd name="connsiteX19" fmla="*/ 0 w 2371724"/>
              <a:gd name="connsiteY19" fmla="*/ 1190427 h 2762250"/>
              <a:gd name="connsiteX20" fmla="*/ 0 w 2371724"/>
              <a:gd name="connsiteY20" fmla="*/ 1190427 h 2762250"/>
              <a:gd name="connsiteX21" fmla="*/ 0 w 2371724"/>
              <a:gd name="connsiteY21" fmla="*/ 340129 h 2762250"/>
              <a:gd name="connsiteX0" fmla="*/ 0 w 2371724"/>
              <a:gd name="connsiteY0" fmla="*/ 340129 h 2776537"/>
              <a:gd name="connsiteX1" fmla="*/ 340129 w 2371724"/>
              <a:gd name="connsiteY1" fmla="*/ 0 h 2776537"/>
              <a:gd name="connsiteX2" fmla="*/ 395287 w 2371724"/>
              <a:gd name="connsiteY2" fmla="*/ 0 h 2776537"/>
              <a:gd name="connsiteX3" fmla="*/ 395287 w 2371724"/>
              <a:gd name="connsiteY3" fmla="*/ 0 h 2776537"/>
              <a:gd name="connsiteX4" fmla="*/ 988218 w 2371724"/>
              <a:gd name="connsiteY4" fmla="*/ 0 h 2776537"/>
              <a:gd name="connsiteX5" fmla="*/ 2031595 w 2371724"/>
              <a:gd name="connsiteY5" fmla="*/ 0 h 2776537"/>
              <a:gd name="connsiteX6" fmla="*/ 2371724 w 2371724"/>
              <a:gd name="connsiteY6" fmla="*/ 340129 h 2776537"/>
              <a:gd name="connsiteX7" fmla="*/ 2371724 w 2371724"/>
              <a:gd name="connsiteY7" fmla="*/ 1190427 h 2776537"/>
              <a:gd name="connsiteX8" fmla="*/ 2371724 w 2371724"/>
              <a:gd name="connsiteY8" fmla="*/ 1190427 h 2776537"/>
              <a:gd name="connsiteX9" fmla="*/ 2371724 w 2371724"/>
              <a:gd name="connsiteY9" fmla="*/ 1700610 h 2776537"/>
              <a:gd name="connsiteX10" fmla="*/ 2371724 w 2371724"/>
              <a:gd name="connsiteY10" fmla="*/ 1700603 h 2776537"/>
              <a:gd name="connsiteX11" fmla="*/ 2031595 w 2371724"/>
              <a:gd name="connsiteY11" fmla="*/ 2040732 h 2776537"/>
              <a:gd name="connsiteX12" fmla="*/ 988218 w 2371724"/>
              <a:gd name="connsiteY12" fmla="*/ 2040732 h 2776537"/>
              <a:gd name="connsiteX13" fmla="*/ 585786 w 2371724"/>
              <a:gd name="connsiteY13" fmla="*/ 2776537 h 2776537"/>
              <a:gd name="connsiteX14" fmla="*/ 441715 w 2371724"/>
              <a:gd name="connsiteY14" fmla="*/ 2736371 h 2776537"/>
              <a:gd name="connsiteX15" fmla="*/ 438149 w 2371724"/>
              <a:gd name="connsiteY15" fmla="*/ 2040732 h 2776537"/>
              <a:gd name="connsiteX16" fmla="*/ 340129 w 2371724"/>
              <a:gd name="connsiteY16" fmla="*/ 2040732 h 2776537"/>
              <a:gd name="connsiteX17" fmla="*/ 0 w 2371724"/>
              <a:gd name="connsiteY17" fmla="*/ 1700603 h 2776537"/>
              <a:gd name="connsiteX18" fmla="*/ 0 w 2371724"/>
              <a:gd name="connsiteY18" fmla="*/ 1700610 h 2776537"/>
              <a:gd name="connsiteX19" fmla="*/ 0 w 2371724"/>
              <a:gd name="connsiteY19" fmla="*/ 1190427 h 2776537"/>
              <a:gd name="connsiteX20" fmla="*/ 0 w 2371724"/>
              <a:gd name="connsiteY20" fmla="*/ 1190427 h 2776537"/>
              <a:gd name="connsiteX21" fmla="*/ 0 w 2371724"/>
              <a:gd name="connsiteY21" fmla="*/ 340129 h 2776537"/>
              <a:gd name="connsiteX0" fmla="*/ 0 w 2371724"/>
              <a:gd name="connsiteY0" fmla="*/ 340129 h 2776537"/>
              <a:gd name="connsiteX1" fmla="*/ 340129 w 2371724"/>
              <a:gd name="connsiteY1" fmla="*/ 0 h 2776537"/>
              <a:gd name="connsiteX2" fmla="*/ 395287 w 2371724"/>
              <a:gd name="connsiteY2" fmla="*/ 0 h 2776537"/>
              <a:gd name="connsiteX3" fmla="*/ 395287 w 2371724"/>
              <a:gd name="connsiteY3" fmla="*/ 0 h 2776537"/>
              <a:gd name="connsiteX4" fmla="*/ 988218 w 2371724"/>
              <a:gd name="connsiteY4" fmla="*/ 0 h 2776537"/>
              <a:gd name="connsiteX5" fmla="*/ 2031595 w 2371724"/>
              <a:gd name="connsiteY5" fmla="*/ 0 h 2776537"/>
              <a:gd name="connsiteX6" fmla="*/ 2371724 w 2371724"/>
              <a:gd name="connsiteY6" fmla="*/ 340129 h 2776537"/>
              <a:gd name="connsiteX7" fmla="*/ 2371724 w 2371724"/>
              <a:gd name="connsiteY7" fmla="*/ 1190427 h 2776537"/>
              <a:gd name="connsiteX8" fmla="*/ 2371724 w 2371724"/>
              <a:gd name="connsiteY8" fmla="*/ 1190427 h 2776537"/>
              <a:gd name="connsiteX9" fmla="*/ 2371724 w 2371724"/>
              <a:gd name="connsiteY9" fmla="*/ 1700610 h 2776537"/>
              <a:gd name="connsiteX10" fmla="*/ 2371724 w 2371724"/>
              <a:gd name="connsiteY10" fmla="*/ 1700603 h 2776537"/>
              <a:gd name="connsiteX11" fmla="*/ 2031595 w 2371724"/>
              <a:gd name="connsiteY11" fmla="*/ 2040732 h 2776537"/>
              <a:gd name="connsiteX12" fmla="*/ 988218 w 2371724"/>
              <a:gd name="connsiteY12" fmla="*/ 2040732 h 2776537"/>
              <a:gd name="connsiteX13" fmla="*/ 597692 w 2371724"/>
              <a:gd name="connsiteY13" fmla="*/ 2776537 h 2776537"/>
              <a:gd name="connsiteX14" fmla="*/ 441715 w 2371724"/>
              <a:gd name="connsiteY14" fmla="*/ 2736371 h 2776537"/>
              <a:gd name="connsiteX15" fmla="*/ 438149 w 2371724"/>
              <a:gd name="connsiteY15" fmla="*/ 2040732 h 2776537"/>
              <a:gd name="connsiteX16" fmla="*/ 340129 w 2371724"/>
              <a:gd name="connsiteY16" fmla="*/ 2040732 h 2776537"/>
              <a:gd name="connsiteX17" fmla="*/ 0 w 2371724"/>
              <a:gd name="connsiteY17" fmla="*/ 1700603 h 2776537"/>
              <a:gd name="connsiteX18" fmla="*/ 0 w 2371724"/>
              <a:gd name="connsiteY18" fmla="*/ 1700610 h 2776537"/>
              <a:gd name="connsiteX19" fmla="*/ 0 w 2371724"/>
              <a:gd name="connsiteY19" fmla="*/ 1190427 h 2776537"/>
              <a:gd name="connsiteX20" fmla="*/ 0 w 2371724"/>
              <a:gd name="connsiteY20" fmla="*/ 1190427 h 2776537"/>
              <a:gd name="connsiteX21" fmla="*/ 0 w 2371724"/>
              <a:gd name="connsiteY21" fmla="*/ 340129 h 2776537"/>
              <a:gd name="connsiteX0" fmla="*/ 0 w 2371724"/>
              <a:gd name="connsiteY0" fmla="*/ 340129 h 2776537"/>
              <a:gd name="connsiteX1" fmla="*/ 340129 w 2371724"/>
              <a:gd name="connsiteY1" fmla="*/ 0 h 2776537"/>
              <a:gd name="connsiteX2" fmla="*/ 395287 w 2371724"/>
              <a:gd name="connsiteY2" fmla="*/ 0 h 2776537"/>
              <a:gd name="connsiteX3" fmla="*/ 395287 w 2371724"/>
              <a:gd name="connsiteY3" fmla="*/ 0 h 2776537"/>
              <a:gd name="connsiteX4" fmla="*/ 988218 w 2371724"/>
              <a:gd name="connsiteY4" fmla="*/ 0 h 2776537"/>
              <a:gd name="connsiteX5" fmla="*/ 2031595 w 2371724"/>
              <a:gd name="connsiteY5" fmla="*/ 0 h 2776537"/>
              <a:gd name="connsiteX6" fmla="*/ 2371724 w 2371724"/>
              <a:gd name="connsiteY6" fmla="*/ 340129 h 2776537"/>
              <a:gd name="connsiteX7" fmla="*/ 2371724 w 2371724"/>
              <a:gd name="connsiteY7" fmla="*/ 1190427 h 2776537"/>
              <a:gd name="connsiteX8" fmla="*/ 2371724 w 2371724"/>
              <a:gd name="connsiteY8" fmla="*/ 1190427 h 2776537"/>
              <a:gd name="connsiteX9" fmla="*/ 2371724 w 2371724"/>
              <a:gd name="connsiteY9" fmla="*/ 1700610 h 2776537"/>
              <a:gd name="connsiteX10" fmla="*/ 2371724 w 2371724"/>
              <a:gd name="connsiteY10" fmla="*/ 1700603 h 2776537"/>
              <a:gd name="connsiteX11" fmla="*/ 2031595 w 2371724"/>
              <a:gd name="connsiteY11" fmla="*/ 2040732 h 2776537"/>
              <a:gd name="connsiteX12" fmla="*/ 988218 w 2371724"/>
              <a:gd name="connsiteY12" fmla="*/ 2040732 h 2776537"/>
              <a:gd name="connsiteX13" fmla="*/ 597692 w 2371724"/>
              <a:gd name="connsiteY13" fmla="*/ 2776537 h 2776537"/>
              <a:gd name="connsiteX14" fmla="*/ 441715 w 2371724"/>
              <a:gd name="connsiteY14" fmla="*/ 2736371 h 2776537"/>
              <a:gd name="connsiteX15" fmla="*/ 438149 w 2371724"/>
              <a:gd name="connsiteY15" fmla="*/ 2040732 h 2776537"/>
              <a:gd name="connsiteX16" fmla="*/ 340129 w 2371724"/>
              <a:gd name="connsiteY16" fmla="*/ 2040732 h 2776537"/>
              <a:gd name="connsiteX17" fmla="*/ 0 w 2371724"/>
              <a:gd name="connsiteY17" fmla="*/ 1700603 h 2776537"/>
              <a:gd name="connsiteX18" fmla="*/ 0 w 2371724"/>
              <a:gd name="connsiteY18" fmla="*/ 1700610 h 2776537"/>
              <a:gd name="connsiteX19" fmla="*/ 0 w 2371724"/>
              <a:gd name="connsiteY19" fmla="*/ 1190427 h 2776537"/>
              <a:gd name="connsiteX20" fmla="*/ 0 w 2371724"/>
              <a:gd name="connsiteY20" fmla="*/ 1190427 h 2776537"/>
              <a:gd name="connsiteX21" fmla="*/ 0 w 2371724"/>
              <a:gd name="connsiteY21" fmla="*/ 340129 h 2776537"/>
              <a:gd name="connsiteX0" fmla="*/ 0 w 2371724"/>
              <a:gd name="connsiteY0" fmla="*/ 340129 h 2848023"/>
              <a:gd name="connsiteX1" fmla="*/ 340129 w 2371724"/>
              <a:gd name="connsiteY1" fmla="*/ 0 h 2848023"/>
              <a:gd name="connsiteX2" fmla="*/ 395287 w 2371724"/>
              <a:gd name="connsiteY2" fmla="*/ 0 h 2848023"/>
              <a:gd name="connsiteX3" fmla="*/ 395287 w 2371724"/>
              <a:gd name="connsiteY3" fmla="*/ 0 h 2848023"/>
              <a:gd name="connsiteX4" fmla="*/ 988218 w 2371724"/>
              <a:gd name="connsiteY4" fmla="*/ 0 h 2848023"/>
              <a:gd name="connsiteX5" fmla="*/ 2031595 w 2371724"/>
              <a:gd name="connsiteY5" fmla="*/ 0 h 2848023"/>
              <a:gd name="connsiteX6" fmla="*/ 2371724 w 2371724"/>
              <a:gd name="connsiteY6" fmla="*/ 340129 h 2848023"/>
              <a:gd name="connsiteX7" fmla="*/ 2371724 w 2371724"/>
              <a:gd name="connsiteY7" fmla="*/ 1190427 h 2848023"/>
              <a:gd name="connsiteX8" fmla="*/ 2371724 w 2371724"/>
              <a:gd name="connsiteY8" fmla="*/ 1190427 h 2848023"/>
              <a:gd name="connsiteX9" fmla="*/ 2371724 w 2371724"/>
              <a:gd name="connsiteY9" fmla="*/ 1700610 h 2848023"/>
              <a:gd name="connsiteX10" fmla="*/ 2371724 w 2371724"/>
              <a:gd name="connsiteY10" fmla="*/ 1700603 h 2848023"/>
              <a:gd name="connsiteX11" fmla="*/ 2031595 w 2371724"/>
              <a:gd name="connsiteY11" fmla="*/ 2040732 h 2848023"/>
              <a:gd name="connsiteX12" fmla="*/ 988218 w 2371724"/>
              <a:gd name="connsiteY12" fmla="*/ 2040732 h 2848023"/>
              <a:gd name="connsiteX13" fmla="*/ 597692 w 2371724"/>
              <a:gd name="connsiteY13" fmla="*/ 2776537 h 2848023"/>
              <a:gd name="connsiteX14" fmla="*/ 441715 w 2371724"/>
              <a:gd name="connsiteY14" fmla="*/ 2736371 h 2848023"/>
              <a:gd name="connsiteX15" fmla="*/ 438149 w 2371724"/>
              <a:gd name="connsiteY15" fmla="*/ 2040732 h 2848023"/>
              <a:gd name="connsiteX16" fmla="*/ 340129 w 2371724"/>
              <a:gd name="connsiteY16" fmla="*/ 2040732 h 2848023"/>
              <a:gd name="connsiteX17" fmla="*/ 0 w 2371724"/>
              <a:gd name="connsiteY17" fmla="*/ 1700603 h 2848023"/>
              <a:gd name="connsiteX18" fmla="*/ 0 w 2371724"/>
              <a:gd name="connsiteY18" fmla="*/ 1700610 h 2848023"/>
              <a:gd name="connsiteX19" fmla="*/ 0 w 2371724"/>
              <a:gd name="connsiteY19" fmla="*/ 1190427 h 2848023"/>
              <a:gd name="connsiteX20" fmla="*/ 0 w 2371724"/>
              <a:gd name="connsiteY20" fmla="*/ 1190427 h 2848023"/>
              <a:gd name="connsiteX21" fmla="*/ 0 w 2371724"/>
              <a:gd name="connsiteY21" fmla="*/ 340129 h 2848023"/>
              <a:gd name="connsiteX0" fmla="*/ 0 w 2371724"/>
              <a:gd name="connsiteY0" fmla="*/ 340129 h 2828514"/>
              <a:gd name="connsiteX1" fmla="*/ 340129 w 2371724"/>
              <a:gd name="connsiteY1" fmla="*/ 0 h 2828514"/>
              <a:gd name="connsiteX2" fmla="*/ 395287 w 2371724"/>
              <a:gd name="connsiteY2" fmla="*/ 0 h 2828514"/>
              <a:gd name="connsiteX3" fmla="*/ 395287 w 2371724"/>
              <a:gd name="connsiteY3" fmla="*/ 0 h 2828514"/>
              <a:gd name="connsiteX4" fmla="*/ 988218 w 2371724"/>
              <a:gd name="connsiteY4" fmla="*/ 0 h 2828514"/>
              <a:gd name="connsiteX5" fmla="*/ 2031595 w 2371724"/>
              <a:gd name="connsiteY5" fmla="*/ 0 h 2828514"/>
              <a:gd name="connsiteX6" fmla="*/ 2371724 w 2371724"/>
              <a:gd name="connsiteY6" fmla="*/ 340129 h 2828514"/>
              <a:gd name="connsiteX7" fmla="*/ 2371724 w 2371724"/>
              <a:gd name="connsiteY7" fmla="*/ 1190427 h 2828514"/>
              <a:gd name="connsiteX8" fmla="*/ 2371724 w 2371724"/>
              <a:gd name="connsiteY8" fmla="*/ 1190427 h 2828514"/>
              <a:gd name="connsiteX9" fmla="*/ 2371724 w 2371724"/>
              <a:gd name="connsiteY9" fmla="*/ 1700610 h 2828514"/>
              <a:gd name="connsiteX10" fmla="*/ 2371724 w 2371724"/>
              <a:gd name="connsiteY10" fmla="*/ 1700603 h 2828514"/>
              <a:gd name="connsiteX11" fmla="*/ 2031595 w 2371724"/>
              <a:gd name="connsiteY11" fmla="*/ 2040732 h 2828514"/>
              <a:gd name="connsiteX12" fmla="*/ 988218 w 2371724"/>
              <a:gd name="connsiteY12" fmla="*/ 2040732 h 2828514"/>
              <a:gd name="connsiteX13" fmla="*/ 597692 w 2371724"/>
              <a:gd name="connsiteY13" fmla="*/ 2776537 h 2828514"/>
              <a:gd name="connsiteX14" fmla="*/ 441715 w 2371724"/>
              <a:gd name="connsiteY14" fmla="*/ 2736371 h 2828514"/>
              <a:gd name="connsiteX15" fmla="*/ 438149 w 2371724"/>
              <a:gd name="connsiteY15" fmla="*/ 2040732 h 2828514"/>
              <a:gd name="connsiteX16" fmla="*/ 340129 w 2371724"/>
              <a:gd name="connsiteY16" fmla="*/ 2040732 h 2828514"/>
              <a:gd name="connsiteX17" fmla="*/ 0 w 2371724"/>
              <a:gd name="connsiteY17" fmla="*/ 1700603 h 2828514"/>
              <a:gd name="connsiteX18" fmla="*/ 0 w 2371724"/>
              <a:gd name="connsiteY18" fmla="*/ 1700610 h 2828514"/>
              <a:gd name="connsiteX19" fmla="*/ 0 w 2371724"/>
              <a:gd name="connsiteY19" fmla="*/ 1190427 h 2828514"/>
              <a:gd name="connsiteX20" fmla="*/ 0 w 2371724"/>
              <a:gd name="connsiteY20" fmla="*/ 1190427 h 2828514"/>
              <a:gd name="connsiteX21" fmla="*/ 0 w 2371724"/>
              <a:gd name="connsiteY21" fmla="*/ 340129 h 2828514"/>
              <a:gd name="connsiteX0" fmla="*/ 0 w 2371724"/>
              <a:gd name="connsiteY0" fmla="*/ 340129 h 2812645"/>
              <a:gd name="connsiteX1" fmla="*/ 340129 w 2371724"/>
              <a:gd name="connsiteY1" fmla="*/ 0 h 2812645"/>
              <a:gd name="connsiteX2" fmla="*/ 395287 w 2371724"/>
              <a:gd name="connsiteY2" fmla="*/ 0 h 2812645"/>
              <a:gd name="connsiteX3" fmla="*/ 395287 w 2371724"/>
              <a:gd name="connsiteY3" fmla="*/ 0 h 2812645"/>
              <a:gd name="connsiteX4" fmla="*/ 988218 w 2371724"/>
              <a:gd name="connsiteY4" fmla="*/ 0 h 2812645"/>
              <a:gd name="connsiteX5" fmla="*/ 2031595 w 2371724"/>
              <a:gd name="connsiteY5" fmla="*/ 0 h 2812645"/>
              <a:gd name="connsiteX6" fmla="*/ 2371724 w 2371724"/>
              <a:gd name="connsiteY6" fmla="*/ 340129 h 2812645"/>
              <a:gd name="connsiteX7" fmla="*/ 2371724 w 2371724"/>
              <a:gd name="connsiteY7" fmla="*/ 1190427 h 2812645"/>
              <a:gd name="connsiteX8" fmla="*/ 2371724 w 2371724"/>
              <a:gd name="connsiteY8" fmla="*/ 1190427 h 2812645"/>
              <a:gd name="connsiteX9" fmla="*/ 2371724 w 2371724"/>
              <a:gd name="connsiteY9" fmla="*/ 1700610 h 2812645"/>
              <a:gd name="connsiteX10" fmla="*/ 2371724 w 2371724"/>
              <a:gd name="connsiteY10" fmla="*/ 1700603 h 2812645"/>
              <a:gd name="connsiteX11" fmla="*/ 2031595 w 2371724"/>
              <a:gd name="connsiteY11" fmla="*/ 2040732 h 2812645"/>
              <a:gd name="connsiteX12" fmla="*/ 988218 w 2371724"/>
              <a:gd name="connsiteY12" fmla="*/ 2040732 h 2812645"/>
              <a:gd name="connsiteX13" fmla="*/ 597692 w 2371724"/>
              <a:gd name="connsiteY13" fmla="*/ 2776537 h 2812645"/>
              <a:gd name="connsiteX14" fmla="*/ 441715 w 2371724"/>
              <a:gd name="connsiteY14" fmla="*/ 2736371 h 2812645"/>
              <a:gd name="connsiteX15" fmla="*/ 438149 w 2371724"/>
              <a:gd name="connsiteY15" fmla="*/ 2040732 h 2812645"/>
              <a:gd name="connsiteX16" fmla="*/ 340129 w 2371724"/>
              <a:gd name="connsiteY16" fmla="*/ 2040732 h 2812645"/>
              <a:gd name="connsiteX17" fmla="*/ 0 w 2371724"/>
              <a:gd name="connsiteY17" fmla="*/ 1700603 h 2812645"/>
              <a:gd name="connsiteX18" fmla="*/ 0 w 2371724"/>
              <a:gd name="connsiteY18" fmla="*/ 1700610 h 2812645"/>
              <a:gd name="connsiteX19" fmla="*/ 0 w 2371724"/>
              <a:gd name="connsiteY19" fmla="*/ 1190427 h 2812645"/>
              <a:gd name="connsiteX20" fmla="*/ 0 w 2371724"/>
              <a:gd name="connsiteY20" fmla="*/ 1190427 h 2812645"/>
              <a:gd name="connsiteX21" fmla="*/ 0 w 2371724"/>
              <a:gd name="connsiteY21" fmla="*/ 340129 h 28126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2371724" h="2812645">
                <a:moveTo>
                  <a:pt x="0" y="340129"/>
                </a:moveTo>
                <a:cubicBezTo>
                  <a:pt x="0" y="152281"/>
                  <a:pt x="152281" y="0"/>
                  <a:pt x="340129" y="0"/>
                </a:cubicBezTo>
                <a:lnTo>
                  <a:pt x="395287" y="0"/>
                </a:lnTo>
                <a:lnTo>
                  <a:pt x="395287" y="0"/>
                </a:lnTo>
                <a:lnTo>
                  <a:pt x="988218" y="0"/>
                </a:lnTo>
                <a:lnTo>
                  <a:pt x="2031595" y="0"/>
                </a:lnTo>
                <a:cubicBezTo>
                  <a:pt x="2219443" y="0"/>
                  <a:pt x="2371724" y="152281"/>
                  <a:pt x="2371724" y="340129"/>
                </a:cubicBezTo>
                <a:lnTo>
                  <a:pt x="2371724" y="1190427"/>
                </a:lnTo>
                <a:lnTo>
                  <a:pt x="2371724" y="1190427"/>
                </a:lnTo>
                <a:lnTo>
                  <a:pt x="2371724" y="1700610"/>
                </a:lnTo>
                <a:lnTo>
                  <a:pt x="2371724" y="1700603"/>
                </a:lnTo>
                <a:cubicBezTo>
                  <a:pt x="2371724" y="1888451"/>
                  <a:pt x="2219443" y="2040732"/>
                  <a:pt x="2031595" y="2040732"/>
                </a:cubicBezTo>
                <a:lnTo>
                  <a:pt x="988218" y="2040732"/>
                </a:lnTo>
                <a:lnTo>
                  <a:pt x="597692" y="2776537"/>
                </a:lnTo>
                <a:cubicBezTo>
                  <a:pt x="520896" y="2856759"/>
                  <a:pt x="449255" y="2785186"/>
                  <a:pt x="441715" y="2736371"/>
                </a:cubicBezTo>
                <a:cubicBezTo>
                  <a:pt x="440526" y="2504491"/>
                  <a:pt x="439338" y="2272612"/>
                  <a:pt x="438149" y="2040732"/>
                </a:cubicBezTo>
                <a:lnTo>
                  <a:pt x="340129" y="2040732"/>
                </a:lnTo>
                <a:cubicBezTo>
                  <a:pt x="152281" y="2040732"/>
                  <a:pt x="0" y="1888451"/>
                  <a:pt x="0" y="1700603"/>
                </a:cubicBezTo>
                <a:lnTo>
                  <a:pt x="0" y="1700610"/>
                </a:lnTo>
                <a:lnTo>
                  <a:pt x="0" y="1190427"/>
                </a:lnTo>
                <a:lnTo>
                  <a:pt x="0" y="1190427"/>
                </a:lnTo>
                <a:lnTo>
                  <a:pt x="0" y="340129"/>
                </a:lnTo>
                <a:close/>
              </a:path>
            </a:pathLst>
          </a:custGeom>
          <a:solidFill>
            <a:schemeClr val="accent4"/>
          </a:solidFill>
          <a:ln>
            <a:solidFill>
              <a:schemeClr val="accent4"/>
            </a:solidFill>
          </a:ln>
        </p:spPr>
        <p:txBody>
          <a:bodyPr lIns="252000" tIns="216000" rIns="216000" bIns="1008000" anchor="ctr" anchorCtr="0">
            <a:noAutofit/>
          </a:bodyPr>
          <a:lstStyle>
            <a:lvl1pPr marL="0" indent="0" algn="ctr">
              <a:lnSpc>
                <a:spcPts val="2300"/>
              </a:lnSpc>
              <a:spcBef>
                <a:spcPts val="0"/>
              </a:spcBef>
              <a:buNone/>
              <a:defRPr sz="2000" b="1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Otsikko 3">
            <a:extLst>
              <a:ext uri="{FF2B5EF4-FFF2-40B4-BE49-F238E27FC236}">
                <a16:creationId xmlns:a16="http://schemas.microsoft.com/office/drawing/2014/main" id="{A87E72A6-5F57-42EC-B3B8-4ADDB7D39C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579373511"/>
      </p:ext>
    </p:extLst>
  </p:cSld>
  <p:clrMapOvr>
    <a:masterClrMapping/>
  </p:clrMapOvr>
  <p:hf hdr="0" dt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C9AA3EED-A8B4-47F5-8307-0F3028E223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27600"/>
            <a:ext cx="7886700" cy="438582"/>
          </a:xfrm>
        </p:spPr>
        <p:txBody>
          <a:bodyPr>
            <a:noAutofit/>
          </a:bodyPr>
          <a:lstStyle>
            <a:lvl1pPr>
              <a:defRPr sz="2500"/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80DD362E-6566-4A4C-9446-C5C3207067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11.1.2024</a:t>
            </a:r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938C0318-E922-4FBF-BC63-EFC2384D06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 </a:t>
            </a:r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30370EE4-1541-4579-99EA-5538A040B5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791F18-F888-40AB-A1D6-2E1777E6306C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492774824"/>
      </p:ext>
    </p:extLst>
  </p:cSld>
  <p:clrMapOvr>
    <a:masterClrMapping/>
  </p:clrMapOvr>
  <p:hf hdr="0" dt="0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>
            <a:extLst>
              <a:ext uri="{FF2B5EF4-FFF2-40B4-BE49-F238E27FC236}">
                <a16:creationId xmlns:a16="http://schemas.microsoft.com/office/drawing/2014/main" id="{66B6BF78-8619-4B0D-95AF-01518DECE7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11.1.2024</a:t>
            </a:r>
          </a:p>
        </p:txBody>
      </p:sp>
      <p:sp>
        <p:nvSpPr>
          <p:cNvPr id="3" name="Alatunnisteen paikkamerkki 2">
            <a:extLst>
              <a:ext uri="{FF2B5EF4-FFF2-40B4-BE49-F238E27FC236}">
                <a16:creationId xmlns:a16="http://schemas.microsoft.com/office/drawing/2014/main" id="{2A30575C-EDDD-4618-9F80-EA1FAD3E79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 </a:t>
            </a:r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BBB0F482-9670-450C-B9B4-AD769DB12A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791F18-F888-40AB-A1D6-2E1777E6306C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579184659"/>
      </p:ext>
    </p:extLst>
  </p:cSld>
  <p:clrMapOvr>
    <a:masterClrMapping/>
  </p:clrMapOvr>
  <p:hf hdr="0" dt="0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nkilödia (tausta)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83F5C984-5134-4594-8263-67A1463BB3B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66800" y="471600"/>
            <a:ext cx="7560000" cy="572400"/>
          </a:xfrm>
        </p:spPr>
        <p:txBody>
          <a:bodyPr lIns="0" rIns="0" anchor="t" anchorCtr="0"/>
          <a:lstStyle>
            <a:lvl1pPr algn="l">
              <a:lnSpc>
                <a:spcPct val="100000"/>
              </a:lnSpc>
              <a:defRPr sz="3500">
                <a:solidFill>
                  <a:schemeClr val="tx2"/>
                </a:solidFill>
              </a:defRPr>
            </a:lvl1pPr>
          </a:lstStyle>
          <a:p>
            <a:r>
              <a:rPr lang="fi-FI" dirty="0"/>
              <a:t>Etunimi Sukunimi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57279576-F32C-46A8-B192-0132E7F4DFB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66800" y="1123200"/>
            <a:ext cx="3780000" cy="276999"/>
          </a:xfrm>
        </p:spPr>
        <p:txBody>
          <a:bodyPr lIns="0" tIns="0" rIns="0" bIns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 b="1">
                <a:solidFill>
                  <a:schemeClr val="tx2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fi-FI" dirty="0"/>
              <a:t>Titteli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AA727513-56B5-403D-AB26-595F5858B2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11.1.2024</a:t>
            </a:r>
            <a:endParaRPr lang="fi-FI" dirty="0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AAD77BF7-6094-48F6-A9EB-FC8D3468FC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 </a:t>
            </a:r>
            <a:endParaRPr lang="fi-FI" dirty="0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528778A5-E67B-4991-BA1D-4B27CCE157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791F18-F888-40AB-A1D6-2E1777E6306C}" type="slidenum">
              <a:rPr lang="fi-FI" smtClean="0"/>
              <a:t>‹#›</a:t>
            </a:fld>
            <a:endParaRPr lang="fi-FI" dirty="0"/>
          </a:p>
        </p:txBody>
      </p:sp>
      <p:sp>
        <p:nvSpPr>
          <p:cNvPr id="12" name="Tekstin paikkamerkki 11">
            <a:extLst>
              <a:ext uri="{FF2B5EF4-FFF2-40B4-BE49-F238E27FC236}">
                <a16:creationId xmlns:a16="http://schemas.microsoft.com/office/drawing/2014/main" id="{4EA621CF-BFD2-442B-80E2-1B046AB8F29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66799" y="1951711"/>
            <a:ext cx="3780000" cy="249299"/>
          </a:xfrm>
        </p:spPr>
        <p:txBody>
          <a:bodyPr lIns="0" tIns="0" rIns="0" bIns="0">
            <a:noAutofit/>
          </a:bodyPr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800">
                <a:solidFill>
                  <a:schemeClr val="tx2"/>
                </a:solidFill>
              </a:defRPr>
            </a:lvl1pPr>
          </a:lstStyle>
          <a:p>
            <a:pPr lvl="0"/>
            <a:r>
              <a:rPr lang="fi-FI" dirty="0"/>
              <a:t>etunimi.sukunimi@kauppa.fi</a:t>
            </a:r>
          </a:p>
        </p:txBody>
      </p:sp>
      <p:pic>
        <p:nvPicPr>
          <p:cNvPr id="14" name="Picture 8">
            <a:extLst>
              <a:ext uri="{FF2B5EF4-FFF2-40B4-BE49-F238E27FC236}">
                <a16:creationId xmlns:a16="http://schemas.microsoft.com/office/drawing/2014/main" id="{F932F64F-9C3C-4C00-B3D3-5620FF5A64B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71512" y="2512570"/>
            <a:ext cx="213281" cy="179367"/>
          </a:xfrm>
          <a:prstGeom prst="rect">
            <a:avLst/>
          </a:prstGeom>
        </p:spPr>
      </p:pic>
      <p:sp>
        <p:nvSpPr>
          <p:cNvPr id="17" name="Kuvan paikkamerkki 16">
            <a:extLst>
              <a:ext uri="{FF2B5EF4-FFF2-40B4-BE49-F238E27FC236}">
                <a16:creationId xmlns:a16="http://schemas.microsoft.com/office/drawing/2014/main" id="{A4E1411B-4655-4C2F-9058-C4F561A286B0}"/>
              </a:ext>
            </a:extLst>
          </p:cNvPr>
          <p:cNvSpPr>
            <a:spLocks noGrp="1" noChangeAspect="1"/>
          </p:cNvSpPr>
          <p:nvPr>
            <p:ph type="pic" sz="quarter" idx="14"/>
          </p:nvPr>
        </p:nvSpPr>
        <p:spPr>
          <a:xfrm>
            <a:off x="4752000" y="1137600"/>
            <a:ext cx="3002400" cy="3002400"/>
          </a:xfrm>
          <a:prstGeom prst="ellipse">
            <a:avLst/>
          </a:prstGeom>
        </p:spPr>
        <p:txBody>
          <a:bodyPr/>
          <a:lstStyle/>
          <a:p>
            <a:r>
              <a:rPr lang="fi-FI"/>
              <a:t>Lisää kuva napsauttamalla kuvaketta</a:t>
            </a:r>
            <a:endParaRPr lang="fi-FI" dirty="0"/>
          </a:p>
        </p:txBody>
      </p:sp>
      <p:sp>
        <p:nvSpPr>
          <p:cNvPr id="18" name="Tekstin paikkamerkki 11">
            <a:extLst>
              <a:ext uri="{FF2B5EF4-FFF2-40B4-BE49-F238E27FC236}">
                <a16:creationId xmlns:a16="http://schemas.microsoft.com/office/drawing/2014/main" id="{13AA0B28-4B02-4F37-9EBA-CD1C473F820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66799" y="2470490"/>
            <a:ext cx="3780000" cy="249299"/>
          </a:xfrm>
        </p:spPr>
        <p:txBody>
          <a:bodyPr lIns="0" tIns="0" rIns="0" bIns="0">
            <a:noAutofit/>
          </a:bodyPr>
          <a:lstStyle>
            <a:lvl1pPr marL="226800" indent="0">
              <a:lnSpc>
                <a:spcPct val="90000"/>
              </a:lnSpc>
              <a:spcBef>
                <a:spcPts val="0"/>
              </a:spcBef>
              <a:buNone/>
              <a:defRPr sz="1800">
                <a:solidFill>
                  <a:schemeClr val="tx2"/>
                </a:solidFill>
              </a:defRPr>
            </a:lvl1pPr>
          </a:lstStyle>
          <a:p>
            <a:pPr lvl="0"/>
            <a:r>
              <a:rPr lang="fi-FI" dirty="0"/>
              <a:t>@twittertunnus</a:t>
            </a:r>
          </a:p>
        </p:txBody>
      </p:sp>
      <p:sp>
        <p:nvSpPr>
          <p:cNvPr id="20" name="Tekstiruutu 19">
            <a:extLst>
              <a:ext uri="{FF2B5EF4-FFF2-40B4-BE49-F238E27FC236}">
                <a16:creationId xmlns:a16="http://schemas.microsoft.com/office/drawing/2014/main" id="{3A01BE27-381F-40F2-A2EA-87BFBD4ADD48}"/>
              </a:ext>
            </a:extLst>
          </p:cNvPr>
          <p:cNvSpPr txBox="1"/>
          <p:nvPr userDrawn="1"/>
        </p:nvSpPr>
        <p:spPr>
          <a:xfrm>
            <a:off x="766799" y="1407800"/>
            <a:ext cx="3780000" cy="276999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fi-FI" sz="1800" b="1" kern="1200" dirty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Kaupan liitto</a:t>
            </a:r>
          </a:p>
        </p:txBody>
      </p:sp>
      <p:sp>
        <p:nvSpPr>
          <p:cNvPr id="21" name="Tekstin paikkamerkki 11">
            <a:extLst>
              <a:ext uri="{FF2B5EF4-FFF2-40B4-BE49-F238E27FC236}">
                <a16:creationId xmlns:a16="http://schemas.microsoft.com/office/drawing/2014/main" id="{4950A02A-7313-40D9-9AC3-B109F2967ECE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66799" y="2216251"/>
            <a:ext cx="3780000" cy="249299"/>
          </a:xfrm>
        </p:spPr>
        <p:txBody>
          <a:bodyPr lIns="0" tIns="0" rIns="0" bIns="0">
            <a:noAutofit/>
          </a:bodyPr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800">
                <a:solidFill>
                  <a:schemeClr val="tx2"/>
                </a:solidFill>
              </a:defRPr>
            </a:lvl1pPr>
          </a:lstStyle>
          <a:p>
            <a:pPr lvl="0"/>
            <a:r>
              <a:rPr lang="fi-FI" dirty="0"/>
              <a:t>+358 XX XXX XXXX</a:t>
            </a:r>
          </a:p>
        </p:txBody>
      </p:sp>
      <p:sp>
        <p:nvSpPr>
          <p:cNvPr id="22" name="Tekstiruutu 21">
            <a:extLst>
              <a:ext uri="{FF2B5EF4-FFF2-40B4-BE49-F238E27FC236}">
                <a16:creationId xmlns:a16="http://schemas.microsoft.com/office/drawing/2014/main" id="{72BEF22C-6521-4C99-B0C6-FD75DB9D7D78}"/>
              </a:ext>
            </a:extLst>
          </p:cNvPr>
          <p:cNvSpPr txBox="1"/>
          <p:nvPr userDrawn="1"/>
        </p:nvSpPr>
        <p:spPr>
          <a:xfrm>
            <a:off x="766799" y="2734017"/>
            <a:ext cx="3780000" cy="249299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>
              <a:lnSpc>
                <a:spcPct val="90000"/>
              </a:lnSpc>
            </a:pPr>
            <a:r>
              <a:rPr lang="fi-FI" sz="1800" b="0" kern="1200" dirty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kauppa.fi</a:t>
            </a:r>
          </a:p>
        </p:txBody>
      </p:sp>
    </p:spTree>
    <p:extLst>
      <p:ext uri="{BB962C8B-B14F-4D97-AF65-F5344CB8AC3E}">
        <p14:creationId xmlns:p14="http://schemas.microsoft.com/office/powerpoint/2010/main" val="400506885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hf hdr="0" dt="0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Kiitos (kuva)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kstiruutu 12">
            <a:extLst>
              <a:ext uri="{FF2B5EF4-FFF2-40B4-BE49-F238E27FC236}">
                <a16:creationId xmlns:a16="http://schemas.microsoft.com/office/drawing/2014/main" id="{724DE34E-539A-429F-ACF4-9A581928F35E}"/>
              </a:ext>
            </a:extLst>
          </p:cNvPr>
          <p:cNvSpPr txBox="1"/>
          <p:nvPr userDrawn="1"/>
        </p:nvSpPr>
        <p:spPr>
          <a:xfrm>
            <a:off x="1144800" y="903600"/>
            <a:ext cx="6858000" cy="94641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ctr">
              <a:lnSpc>
                <a:spcPts val="7200"/>
              </a:lnSpc>
            </a:pPr>
            <a:r>
              <a:rPr lang="fi-FI" sz="7500" b="1" dirty="0">
                <a:solidFill>
                  <a:schemeClr val="bg1"/>
                </a:solidFill>
                <a:latin typeface="+mj-lt"/>
              </a:rPr>
              <a:t>Kiitos!</a:t>
            </a:r>
          </a:p>
        </p:txBody>
      </p:sp>
      <p:grpSp>
        <p:nvGrpSpPr>
          <p:cNvPr id="4" name="Ryhmä 3">
            <a:extLst>
              <a:ext uri="{FF2B5EF4-FFF2-40B4-BE49-F238E27FC236}">
                <a16:creationId xmlns:a16="http://schemas.microsoft.com/office/drawing/2014/main" id="{036AFC91-46D4-4BF4-B262-87DC0123F1ED}"/>
              </a:ext>
            </a:extLst>
          </p:cNvPr>
          <p:cNvGrpSpPr/>
          <p:nvPr userDrawn="1"/>
        </p:nvGrpSpPr>
        <p:grpSpPr>
          <a:xfrm>
            <a:off x="1144800" y="1976400"/>
            <a:ext cx="6858000" cy="1670400"/>
            <a:chOff x="1144800" y="2664084"/>
            <a:chExt cx="6858000" cy="1670400"/>
          </a:xfrm>
        </p:grpSpPr>
        <p:sp>
          <p:nvSpPr>
            <p:cNvPr id="15" name="Tekstiruutu 14">
              <a:extLst>
                <a:ext uri="{FF2B5EF4-FFF2-40B4-BE49-F238E27FC236}">
                  <a16:creationId xmlns:a16="http://schemas.microsoft.com/office/drawing/2014/main" id="{3E937C34-6BBB-4F94-9F4D-7BB08AB77C04}"/>
                </a:ext>
              </a:extLst>
            </p:cNvPr>
            <p:cNvSpPr txBox="1"/>
            <p:nvPr userDrawn="1"/>
          </p:nvSpPr>
          <p:spPr>
            <a:xfrm>
              <a:off x="1144800" y="2664084"/>
              <a:ext cx="6858000" cy="167040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noAutofit/>
            </a:bodyPr>
            <a:lstStyle/>
            <a:p>
              <a:pPr algn="ctr">
                <a:lnSpc>
                  <a:spcPts val="1900"/>
                </a:lnSpc>
              </a:pPr>
              <a:r>
                <a:rPr lang="fi-FI" sz="1400" b="1" dirty="0">
                  <a:solidFill>
                    <a:schemeClr val="bg1"/>
                  </a:solidFill>
                  <a:latin typeface="+mn-lt"/>
                </a:rPr>
                <a:t>Kaupan liitto</a:t>
              </a:r>
            </a:p>
            <a:p>
              <a:pPr algn="ctr">
                <a:lnSpc>
                  <a:spcPts val="1600"/>
                </a:lnSpc>
              </a:pPr>
              <a:r>
                <a:rPr lang="fi-FI" sz="1400" b="1" dirty="0">
                  <a:solidFill>
                    <a:schemeClr val="bg1"/>
                  </a:solidFill>
                  <a:latin typeface="+mn-lt"/>
                </a:rPr>
                <a:t>Eteläranta 10</a:t>
              </a:r>
              <a:br>
                <a:rPr lang="fi-FI" sz="1400" b="1" dirty="0">
                  <a:solidFill>
                    <a:schemeClr val="bg1"/>
                  </a:solidFill>
                  <a:latin typeface="+mn-lt"/>
                </a:rPr>
              </a:br>
              <a:r>
                <a:rPr lang="fi-FI" sz="1400" b="1" dirty="0">
                  <a:solidFill>
                    <a:schemeClr val="bg1"/>
                  </a:solidFill>
                  <a:latin typeface="+mn-lt"/>
                </a:rPr>
                <a:t>00131 Helsinki</a:t>
              </a:r>
              <a:br>
                <a:rPr lang="fi-FI" sz="1600" b="1" dirty="0">
                  <a:solidFill>
                    <a:schemeClr val="bg1"/>
                  </a:solidFill>
                  <a:latin typeface="+mn-lt"/>
                </a:rPr>
              </a:br>
              <a:br>
                <a:rPr lang="fi-FI" sz="1600" b="1" dirty="0">
                  <a:solidFill>
                    <a:schemeClr val="bg1"/>
                  </a:solidFill>
                  <a:latin typeface="+mn-lt"/>
                </a:rPr>
              </a:br>
              <a:r>
                <a:rPr lang="fi-FI" sz="1400" b="0" dirty="0">
                  <a:solidFill>
                    <a:schemeClr val="bg1"/>
                  </a:solidFill>
                  <a:latin typeface="+mn-lt"/>
                </a:rPr>
                <a:t>kauppa@kauppa.fi</a:t>
              </a:r>
              <a:br>
                <a:rPr lang="fi-FI" sz="1400" b="0" dirty="0">
                  <a:solidFill>
                    <a:schemeClr val="bg1"/>
                  </a:solidFill>
                  <a:latin typeface="+mn-lt"/>
                </a:rPr>
              </a:br>
              <a:r>
                <a:rPr lang="fi-FI" sz="1400" b="0" dirty="0">
                  <a:solidFill>
                    <a:schemeClr val="bg1"/>
                  </a:solidFill>
                  <a:latin typeface="+mn-lt"/>
                </a:rPr>
                <a:t>     @kauppafi</a:t>
              </a:r>
            </a:p>
            <a:p>
              <a:pPr algn="ctr">
                <a:lnSpc>
                  <a:spcPts val="1900"/>
                </a:lnSpc>
              </a:pPr>
              <a:r>
                <a:rPr lang="fi-FI" sz="1400" b="0" dirty="0">
                  <a:solidFill>
                    <a:schemeClr val="bg1"/>
                  </a:solidFill>
                  <a:latin typeface="+mn-lt"/>
                </a:rPr>
                <a:t>kauppa.fi</a:t>
              </a:r>
            </a:p>
          </p:txBody>
        </p:sp>
        <p:pic>
          <p:nvPicPr>
            <p:cNvPr id="3" name="Picture 7">
              <a:extLst>
                <a:ext uri="{FF2B5EF4-FFF2-40B4-BE49-F238E27FC236}">
                  <a16:creationId xmlns:a16="http://schemas.microsoft.com/office/drawing/2014/main" id="{6B701CFF-9EEA-4FA0-9C57-F8BD013D7C0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4097372" y="3758618"/>
              <a:ext cx="157649" cy="132581"/>
            </a:xfrm>
            <a:prstGeom prst="rect">
              <a:avLst/>
            </a:prstGeom>
          </p:spPr>
        </p:pic>
      </p:grpSp>
      <p:pic>
        <p:nvPicPr>
          <p:cNvPr id="5" name="Picture 5">
            <a:extLst>
              <a:ext uri="{FF2B5EF4-FFF2-40B4-BE49-F238E27FC236}">
                <a16:creationId xmlns:a16="http://schemas.microsoft.com/office/drawing/2014/main" id="{300604CE-957F-4601-BDC8-1E8393B3CBD6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4202090" y="3761908"/>
            <a:ext cx="739819" cy="819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88769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hf hdr="0" dt="0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Kiitos (tausta)">
    <p:bg>
      <p:bgPr>
        <a:blipFill dpi="0" rotWithShape="1">
          <a:blip r:embed="rId2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Ryhmä 1">
            <a:extLst>
              <a:ext uri="{FF2B5EF4-FFF2-40B4-BE49-F238E27FC236}">
                <a16:creationId xmlns:a16="http://schemas.microsoft.com/office/drawing/2014/main" id="{A2A88368-81E2-4997-945A-F03233D9110B}"/>
              </a:ext>
            </a:extLst>
          </p:cNvPr>
          <p:cNvGrpSpPr/>
          <p:nvPr userDrawn="1"/>
        </p:nvGrpSpPr>
        <p:grpSpPr>
          <a:xfrm>
            <a:off x="599616" y="1220400"/>
            <a:ext cx="7920000" cy="1839077"/>
            <a:chOff x="723600" y="1220400"/>
            <a:chExt cx="7920000" cy="1839077"/>
          </a:xfrm>
        </p:grpSpPr>
        <p:sp>
          <p:nvSpPr>
            <p:cNvPr id="13" name="Tekstiruutu 12">
              <a:extLst>
                <a:ext uri="{FF2B5EF4-FFF2-40B4-BE49-F238E27FC236}">
                  <a16:creationId xmlns:a16="http://schemas.microsoft.com/office/drawing/2014/main" id="{724DE34E-539A-429F-ACF4-9A581928F35E}"/>
                </a:ext>
              </a:extLst>
            </p:cNvPr>
            <p:cNvSpPr txBox="1"/>
            <p:nvPr userDrawn="1"/>
          </p:nvSpPr>
          <p:spPr>
            <a:xfrm>
              <a:off x="723600" y="1220400"/>
              <a:ext cx="7920000" cy="47520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noAutofit/>
            </a:bodyPr>
            <a:lstStyle/>
            <a:p>
              <a:pPr algn="ctr">
                <a:lnSpc>
                  <a:spcPts val="3700"/>
                </a:lnSpc>
              </a:pPr>
              <a:r>
                <a:rPr lang="fi-FI" sz="3500" b="1" dirty="0">
                  <a:solidFill>
                    <a:schemeClr val="tx2"/>
                  </a:solidFill>
                  <a:latin typeface="+mj-lt"/>
                </a:rPr>
                <a:t>Kiitos!</a:t>
              </a:r>
            </a:p>
          </p:txBody>
        </p:sp>
        <p:sp>
          <p:nvSpPr>
            <p:cNvPr id="15" name="Tekstiruutu 14">
              <a:extLst>
                <a:ext uri="{FF2B5EF4-FFF2-40B4-BE49-F238E27FC236}">
                  <a16:creationId xmlns:a16="http://schemas.microsoft.com/office/drawing/2014/main" id="{3E937C34-6BBB-4F94-9F4D-7BB08AB77C04}"/>
                </a:ext>
              </a:extLst>
            </p:cNvPr>
            <p:cNvSpPr txBox="1"/>
            <p:nvPr userDrawn="1"/>
          </p:nvSpPr>
          <p:spPr>
            <a:xfrm>
              <a:off x="723600" y="1792277"/>
              <a:ext cx="7920000" cy="126720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noAutofit/>
            </a:bodyPr>
            <a:lstStyle/>
            <a:p>
              <a:pPr algn="ctr">
                <a:lnSpc>
                  <a:spcPts val="1600"/>
                </a:lnSpc>
              </a:pPr>
              <a:r>
                <a:rPr lang="fi-FI" sz="1400" b="1" dirty="0">
                  <a:solidFill>
                    <a:schemeClr val="tx2"/>
                  </a:solidFill>
                  <a:latin typeface="+mn-lt"/>
                </a:rPr>
                <a:t>Kaupan liitto</a:t>
              </a:r>
            </a:p>
            <a:p>
              <a:pPr algn="ctr">
                <a:lnSpc>
                  <a:spcPts val="1600"/>
                </a:lnSpc>
              </a:pPr>
              <a:r>
                <a:rPr lang="fi-FI" sz="1400" b="1" dirty="0">
                  <a:solidFill>
                    <a:schemeClr val="tx2"/>
                  </a:solidFill>
                  <a:latin typeface="+mn-lt"/>
                </a:rPr>
                <a:t>Eteläranta 10</a:t>
              </a:r>
              <a:br>
                <a:rPr lang="fi-FI" sz="1400" b="1" dirty="0">
                  <a:solidFill>
                    <a:schemeClr val="tx2"/>
                  </a:solidFill>
                  <a:latin typeface="+mn-lt"/>
                </a:rPr>
              </a:br>
              <a:r>
                <a:rPr lang="fi-FI" sz="1400" b="1" dirty="0">
                  <a:solidFill>
                    <a:schemeClr val="tx2"/>
                  </a:solidFill>
                  <a:latin typeface="+mn-lt"/>
                </a:rPr>
                <a:t>00131 Helsinki</a:t>
              </a:r>
              <a:br>
                <a:rPr lang="fi-FI" sz="1600" b="1" dirty="0">
                  <a:solidFill>
                    <a:schemeClr val="tx2"/>
                  </a:solidFill>
                  <a:latin typeface="+mn-lt"/>
                </a:rPr>
              </a:br>
              <a:br>
                <a:rPr lang="fi-FI" sz="1600" b="1" dirty="0">
                  <a:solidFill>
                    <a:schemeClr val="tx2"/>
                  </a:solidFill>
                  <a:latin typeface="+mn-lt"/>
                </a:rPr>
              </a:br>
              <a:r>
                <a:rPr lang="fi-FI" sz="1200" b="0" dirty="0">
                  <a:solidFill>
                    <a:schemeClr val="tx2"/>
                  </a:solidFill>
                  <a:latin typeface="+mn-lt"/>
                </a:rPr>
                <a:t>kauppa@kauppa.fi</a:t>
              </a:r>
              <a:br>
                <a:rPr lang="fi-FI" sz="1200" b="0" dirty="0">
                  <a:solidFill>
                    <a:schemeClr val="tx2"/>
                  </a:solidFill>
                  <a:latin typeface="+mn-lt"/>
                </a:rPr>
              </a:br>
              <a:r>
                <a:rPr lang="fi-FI" sz="1200" b="0" dirty="0">
                  <a:solidFill>
                    <a:schemeClr val="tx2"/>
                  </a:solidFill>
                  <a:latin typeface="+mn-lt"/>
                </a:rPr>
                <a:t>     @kauppafi / kauppa.fi</a:t>
              </a:r>
            </a:p>
          </p:txBody>
        </p:sp>
        <p:pic>
          <p:nvPicPr>
            <p:cNvPr id="3" name="Picture 8">
              <a:extLst>
                <a:ext uri="{FF2B5EF4-FFF2-40B4-BE49-F238E27FC236}">
                  <a16:creationId xmlns:a16="http://schemas.microsoft.com/office/drawing/2014/main" id="{484345BC-C81D-469C-94E1-B322D345AF4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3895868" y="2842583"/>
              <a:ext cx="174683" cy="14690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818336058"/>
      </p:ext>
    </p:extLst>
  </p:cSld>
  <p:clrMapOvr>
    <a:masterClrMapping/>
  </p:clrMapOvr>
  <p:hf hdr="0" dt="0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Kiitos (taustakulmat)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7">
            <a:extLst>
              <a:ext uri="{FF2B5EF4-FFF2-40B4-BE49-F238E27FC236}">
                <a16:creationId xmlns:a16="http://schemas.microsoft.com/office/drawing/2014/main" id="{789F152F-AA3F-4267-B2E7-9DC4ADC7F13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004185" y="3924000"/>
            <a:ext cx="206675" cy="173811"/>
          </a:xfrm>
          <a:prstGeom prst="rect">
            <a:avLst/>
          </a:prstGeom>
        </p:spPr>
      </p:pic>
      <p:grpSp>
        <p:nvGrpSpPr>
          <p:cNvPr id="10" name="Ryhmä 9">
            <a:extLst>
              <a:ext uri="{FF2B5EF4-FFF2-40B4-BE49-F238E27FC236}">
                <a16:creationId xmlns:a16="http://schemas.microsoft.com/office/drawing/2014/main" id="{A11F32D7-51A3-4753-95DB-D2AB0A4F53DC}"/>
              </a:ext>
            </a:extLst>
          </p:cNvPr>
          <p:cNvGrpSpPr/>
          <p:nvPr userDrawn="1"/>
        </p:nvGrpSpPr>
        <p:grpSpPr>
          <a:xfrm>
            <a:off x="612000" y="1652211"/>
            <a:ext cx="7920000" cy="1839077"/>
            <a:chOff x="723600" y="1220400"/>
            <a:chExt cx="7920000" cy="1839077"/>
          </a:xfrm>
        </p:grpSpPr>
        <p:sp>
          <p:nvSpPr>
            <p:cNvPr id="11" name="Tekstiruutu 10">
              <a:extLst>
                <a:ext uri="{FF2B5EF4-FFF2-40B4-BE49-F238E27FC236}">
                  <a16:creationId xmlns:a16="http://schemas.microsoft.com/office/drawing/2014/main" id="{4F538CF3-EA9F-4001-9164-3509346A7DC5}"/>
                </a:ext>
              </a:extLst>
            </p:cNvPr>
            <p:cNvSpPr txBox="1"/>
            <p:nvPr userDrawn="1"/>
          </p:nvSpPr>
          <p:spPr>
            <a:xfrm>
              <a:off x="723600" y="1220400"/>
              <a:ext cx="7920000" cy="47520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noAutofit/>
            </a:bodyPr>
            <a:lstStyle/>
            <a:p>
              <a:pPr algn="ctr">
                <a:lnSpc>
                  <a:spcPts val="3700"/>
                </a:lnSpc>
              </a:pPr>
              <a:r>
                <a:rPr lang="fi-FI" sz="3500" b="1" dirty="0">
                  <a:solidFill>
                    <a:schemeClr val="tx2"/>
                  </a:solidFill>
                  <a:latin typeface="+mj-lt"/>
                </a:rPr>
                <a:t>Kiitos!</a:t>
              </a:r>
            </a:p>
          </p:txBody>
        </p:sp>
        <p:sp>
          <p:nvSpPr>
            <p:cNvPr id="12" name="Tekstiruutu 11">
              <a:extLst>
                <a:ext uri="{FF2B5EF4-FFF2-40B4-BE49-F238E27FC236}">
                  <a16:creationId xmlns:a16="http://schemas.microsoft.com/office/drawing/2014/main" id="{AC1B2E62-D72D-43A9-B579-E1B9E76E6B53}"/>
                </a:ext>
              </a:extLst>
            </p:cNvPr>
            <p:cNvSpPr txBox="1"/>
            <p:nvPr userDrawn="1"/>
          </p:nvSpPr>
          <p:spPr>
            <a:xfrm>
              <a:off x="723600" y="1792277"/>
              <a:ext cx="7920000" cy="126720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noAutofit/>
            </a:bodyPr>
            <a:lstStyle/>
            <a:p>
              <a:pPr algn="ctr">
                <a:lnSpc>
                  <a:spcPts val="1600"/>
                </a:lnSpc>
              </a:pPr>
              <a:r>
                <a:rPr lang="fi-FI" sz="1400" b="1" dirty="0">
                  <a:solidFill>
                    <a:schemeClr val="tx2"/>
                  </a:solidFill>
                  <a:latin typeface="+mn-lt"/>
                </a:rPr>
                <a:t>Kaupan liitto</a:t>
              </a:r>
            </a:p>
            <a:p>
              <a:pPr algn="ctr">
                <a:lnSpc>
                  <a:spcPts val="1600"/>
                </a:lnSpc>
              </a:pPr>
              <a:r>
                <a:rPr lang="fi-FI" sz="1400" b="1" dirty="0">
                  <a:solidFill>
                    <a:schemeClr val="tx2"/>
                  </a:solidFill>
                  <a:latin typeface="+mn-lt"/>
                </a:rPr>
                <a:t>Eteläranta 10</a:t>
              </a:r>
              <a:br>
                <a:rPr lang="fi-FI" sz="1400" b="1" dirty="0">
                  <a:solidFill>
                    <a:schemeClr val="tx2"/>
                  </a:solidFill>
                  <a:latin typeface="+mn-lt"/>
                </a:rPr>
              </a:br>
              <a:r>
                <a:rPr lang="fi-FI" sz="1400" b="1" dirty="0">
                  <a:solidFill>
                    <a:schemeClr val="tx2"/>
                  </a:solidFill>
                  <a:latin typeface="+mn-lt"/>
                </a:rPr>
                <a:t>00131 Helsinki</a:t>
              </a:r>
              <a:br>
                <a:rPr lang="fi-FI" sz="1600" b="1" dirty="0">
                  <a:solidFill>
                    <a:schemeClr val="tx2"/>
                  </a:solidFill>
                  <a:latin typeface="+mn-lt"/>
                </a:rPr>
              </a:br>
              <a:br>
                <a:rPr lang="fi-FI" sz="1600" b="1" dirty="0">
                  <a:solidFill>
                    <a:schemeClr val="tx2"/>
                  </a:solidFill>
                  <a:latin typeface="+mn-lt"/>
                </a:rPr>
              </a:br>
              <a:r>
                <a:rPr lang="fi-FI" sz="1200" b="0" dirty="0">
                  <a:solidFill>
                    <a:schemeClr val="tx2"/>
                  </a:solidFill>
                  <a:latin typeface="+mn-lt"/>
                </a:rPr>
                <a:t>kauppa@kauppa.fi</a:t>
              </a:r>
              <a:br>
                <a:rPr lang="fi-FI" sz="1200" b="0" dirty="0">
                  <a:solidFill>
                    <a:schemeClr val="tx2"/>
                  </a:solidFill>
                  <a:latin typeface="+mn-lt"/>
                </a:rPr>
              </a:br>
              <a:r>
                <a:rPr lang="fi-FI" sz="1200" b="0" dirty="0">
                  <a:solidFill>
                    <a:schemeClr val="tx2"/>
                  </a:solidFill>
                  <a:latin typeface="+mn-lt"/>
                </a:rPr>
                <a:t>     @kauppafi / kauppa.fi</a:t>
              </a:r>
            </a:p>
          </p:txBody>
        </p:sp>
        <p:pic>
          <p:nvPicPr>
            <p:cNvPr id="14" name="Picture 8">
              <a:extLst>
                <a:ext uri="{FF2B5EF4-FFF2-40B4-BE49-F238E27FC236}">
                  <a16:creationId xmlns:a16="http://schemas.microsoft.com/office/drawing/2014/main" id="{BBC55945-0CDE-4567-BD6C-C923AC3E985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/>
            <a:stretch>
              <a:fillRect/>
            </a:stretch>
          </p:blipFill>
          <p:spPr>
            <a:xfrm>
              <a:off x="3895868" y="2842583"/>
              <a:ext cx="174683" cy="14690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263866050"/>
      </p:ext>
    </p:extLst>
  </p:cSld>
  <p:clrMapOvr>
    <a:masterClrMapping/>
  </p:clrMapOvr>
  <p:hf hdr="0" dt="0"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tsikko + sisältö KL kuv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3D815ACC-D3E8-4006-B356-4FF2055502F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84000" y="1173600"/>
            <a:ext cx="7830000" cy="3711600"/>
          </a:xfrm>
        </p:spPr>
        <p:txBody>
          <a:bodyPr lIns="0" tIns="46800" rIns="0" bIns="0"/>
          <a:lstStyle>
            <a:lvl1pPr>
              <a:defRPr sz="1500"/>
            </a:lvl1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11" name="Otsikko 10">
            <a:extLst>
              <a:ext uri="{FF2B5EF4-FFF2-40B4-BE49-F238E27FC236}">
                <a16:creationId xmlns:a16="http://schemas.microsoft.com/office/drawing/2014/main" id="{7B0195FC-279E-4A57-85E0-BE784510A0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000" y="270000"/>
            <a:ext cx="7830000" cy="774000"/>
          </a:xfrm>
        </p:spPr>
        <p:txBody>
          <a:bodyPr>
            <a:normAutofit/>
          </a:bodyPr>
          <a:lstStyle>
            <a:lvl1pPr>
              <a:defRPr sz="2800"/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9A5FD1D-0B1D-49F7-9A0B-E0769F9B630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7950" y="0"/>
            <a:ext cx="1146050" cy="1584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5163441"/>
      </p:ext>
    </p:extLst>
  </p:cSld>
  <p:clrMapOvr>
    <a:masterClrMapping/>
  </p:clrMapOvr>
  <p:hf hdr="0" dt="0"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tsikko + sisältö + puhekupla KL kuv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3D815ACC-D3E8-4006-B356-4FF2055502F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84000" y="1496028"/>
            <a:ext cx="4936950" cy="3370271"/>
          </a:xfrm>
        </p:spPr>
        <p:txBody>
          <a:bodyPr/>
          <a:lstStyle>
            <a:lvl1pPr>
              <a:defRPr sz="1500"/>
            </a:lvl1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A612E928-D56F-4E50-A5F4-65D75DBA4C7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60871" y="2296012"/>
            <a:ext cx="2071130" cy="1727888"/>
          </a:xfrm>
          <a:prstGeom prst="wedgeRoundRectCallout">
            <a:avLst>
              <a:gd name="adj1" fmla="val -76531"/>
              <a:gd name="adj2" fmla="val 21298"/>
              <a:gd name="adj3" fmla="val 16667"/>
            </a:avLst>
          </a:prstGeom>
          <a:solidFill>
            <a:schemeClr val="accent4"/>
          </a:solidFill>
          <a:ln>
            <a:solidFill>
              <a:schemeClr val="accent4"/>
            </a:solidFill>
          </a:ln>
        </p:spPr>
        <p:txBody>
          <a:bodyPr lIns="72000" tIns="72000" rIns="72000" bIns="72000" anchor="ctr" anchorCtr="0">
            <a:normAutofit/>
          </a:bodyPr>
          <a:lstStyle>
            <a:lvl1pPr marL="0" indent="0" algn="l">
              <a:lnSpc>
                <a:spcPct val="110000"/>
              </a:lnSpc>
              <a:spcBef>
                <a:spcPts val="0"/>
              </a:spcBef>
              <a:buNone/>
              <a:defRPr sz="1400" b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fi-FI" dirty="0"/>
              <a:t>Nostopuhekuplan tekstiä. Tarkista, ettei teksti pienene liikaa.</a:t>
            </a:r>
          </a:p>
        </p:txBody>
      </p:sp>
      <p:sp>
        <p:nvSpPr>
          <p:cNvPr id="4" name="Otsikko 3">
            <a:extLst>
              <a:ext uri="{FF2B5EF4-FFF2-40B4-BE49-F238E27FC236}">
                <a16:creationId xmlns:a16="http://schemas.microsoft.com/office/drawing/2014/main" id="{A87E72A6-5F57-42EC-B3B8-4ADDB7D39C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000" y="277200"/>
            <a:ext cx="7830000" cy="774000"/>
          </a:xfrm>
        </p:spPr>
        <p:txBody>
          <a:bodyPr>
            <a:normAutofit/>
          </a:bodyPr>
          <a:lstStyle>
            <a:lvl1pPr>
              <a:defRPr sz="2800"/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AD73D42-6CAD-4236-8F7B-C9B1875CAAA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7950" y="0"/>
            <a:ext cx="1146050" cy="1584963"/>
          </a:xfrm>
          <a:prstGeom prst="rect">
            <a:avLst/>
          </a:prstGeom>
        </p:spPr>
      </p:pic>
      <p:sp>
        <p:nvSpPr>
          <p:cNvPr id="10" name="Alaotsikko 2">
            <a:extLst>
              <a:ext uri="{FF2B5EF4-FFF2-40B4-BE49-F238E27FC236}">
                <a16:creationId xmlns:a16="http://schemas.microsoft.com/office/drawing/2014/main" id="{2DEB7755-20EF-4D13-AA98-D470870DFC57}"/>
              </a:ext>
            </a:extLst>
          </p:cNvPr>
          <p:cNvSpPr>
            <a:spLocks noGrp="1"/>
          </p:cNvSpPr>
          <p:nvPr>
            <p:ph type="subTitle" idx="14"/>
          </p:nvPr>
        </p:nvSpPr>
        <p:spPr>
          <a:xfrm>
            <a:off x="684000" y="1119600"/>
            <a:ext cx="7830000" cy="338400"/>
          </a:xfrm>
        </p:spPr>
        <p:txBody>
          <a:bodyPr wrap="square" lIns="0" tIns="0" rIns="0" bIns="0">
            <a:spAutoFit/>
          </a:bodyPr>
          <a:lstStyle>
            <a:lvl1pPr marL="0" indent="0" algn="l">
              <a:lnSpc>
                <a:spcPct val="90000"/>
              </a:lnSpc>
              <a:spcBef>
                <a:spcPts val="0"/>
              </a:spcBef>
              <a:buNone/>
              <a:defRPr sz="1600" b="0">
                <a:solidFill>
                  <a:schemeClr val="tx2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fi-FI"/>
              <a:t>Muokkaa alaotsikon perustyyliä napsautt.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949581478"/>
      </p:ext>
    </p:extLst>
  </p:cSld>
  <p:clrMapOvr>
    <a:masterClrMapping/>
  </p:clrMapOvr>
  <p:hf hdr="0" dt="0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Vain otsikko KL kuv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C9AA3EED-A8B4-47F5-8307-0F3028E223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27600"/>
            <a:ext cx="7267227" cy="438582"/>
          </a:xfrm>
        </p:spPr>
        <p:txBody>
          <a:bodyPr>
            <a:noAutofit/>
          </a:bodyPr>
          <a:lstStyle>
            <a:lvl1pPr>
              <a:defRPr sz="2500"/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6306248-F363-4A4B-AAD8-684DCEFABB8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7950" y="0"/>
            <a:ext cx="1146050" cy="1584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8618226"/>
      </p:ext>
    </p:extLst>
  </p:cSld>
  <p:clrMapOvr>
    <a:masterClrMapping/>
  </p:clrMapOvr>
  <p:hf hd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 + alaotsikko (tausta)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83F5C984-5134-4594-8263-67A1463BB3B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81600" y="831600"/>
            <a:ext cx="8380800" cy="1893600"/>
          </a:xfrm>
        </p:spPr>
        <p:txBody>
          <a:bodyPr lIns="0" tIns="0" rIns="0" bIns="0" anchor="ctr" anchorCtr="0"/>
          <a:lstStyle>
            <a:lvl1pPr algn="ctr">
              <a:lnSpc>
                <a:spcPct val="90000"/>
              </a:lnSpc>
              <a:defRPr sz="5000">
                <a:solidFill>
                  <a:schemeClr val="tx2"/>
                </a:solidFill>
              </a:defRPr>
            </a:lvl1pPr>
          </a:lstStyle>
          <a:p>
            <a:r>
              <a:rPr lang="fi-FI" dirty="0"/>
              <a:t>Esityksen</a:t>
            </a:r>
            <a:br>
              <a:rPr lang="fi-FI" dirty="0"/>
            </a:br>
            <a:r>
              <a:rPr lang="fi-FI" dirty="0"/>
              <a:t>otsikko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57279576-F32C-46A8-B192-0132E7F4DFB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81600" y="2898000"/>
            <a:ext cx="8380800" cy="997200"/>
          </a:xfrm>
        </p:spPr>
        <p:txBody>
          <a:bodyPr lIns="0" tIns="0" rIns="0" bIns="0"/>
          <a:lstStyle>
            <a:lvl1pPr marL="0" indent="0" algn="ctr">
              <a:lnSpc>
                <a:spcPct val="90000"/>
              </a:lnSpc>
              <a:spcBef>
                <a:spcPts val="0"/>
              </a:spcBef>
              <a:buNone/>
              <a:defRPr sz="3200" spc="-100" baseline="0">
                <a:solidFill>
                  <a:schemeClr val="tx2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fi-FI"/>
              <a:t>Muokkaa alaotsikon perustyyliä napsautt.</a:t>
            </a:r>
            <a:endParaRPr lang="fi-FI" dirty="0"/>
          </a:p>
        </p:txBody>
      </p:sp>
      <p:sp>
        <p:nvSpPr>
          <p:cNvPr id="7" name="Päivämäärän paikkamerkki 6">
            <a:extLst>
              <a:ext uri="{FF2B5EF4-FFF2-40B4-BE49-F238E27FC236}">
                <a16:creationId xmlns:a16="http://schemas.microsoft.com/office/drawing/2014/main" id="{0EDD9996-BC19-44A4-9D43-0CBB18FCDD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11.1.2024</a:t>
            </a:r>
            <a:endParaRPr lang="fi-FI" sz="800" dirty="0"/>
          </a:p>
        </p:txBody>
      </p:sp>
      <p:sp>
        <p:nvSpPr>
          <p:cNvPr id="8" name="Alatunnisteen paikkamerkki 7">
            <a:extLst>
              <a:ext uri="{FF2B5EF4-FFF2-40B4-BE49-F238E27FC236}">
                <a16:creationId xmlns:a16="http://schemas.microsoft.com/office/drawing/2014/main" id="{37C6F625-4D3F-4DA0-BAA9-D6F701ED10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 </a:t>
            </a:r>
            <a:endParaRPr lang="fi-FI" sz="800" dirty="0"/>
          </a:p>
        </p:txBody>
      </p:sp>
      <p:sp>
        <p:nvSpPr>
          <p:cNvPr id="9" name="Dian numeron paikkamerkki 8">
            <a:extLst>
              <a:ext uri="{FF2B5EF4-FFF2-40B4-BE49-F238E27FC236}">
                <a16:creationId xmlns:a16="http://schemas.microsoft.com/office/drawing/2014/main" id="{F3C6F04B-EBDC-41F7-9004-9BE5318391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791F18-F888-40AB-A1D6-2E1777E6306C}" type="slidenum">
              <a:rPr lang="fi-FI" smtClean="0"/>
              <a:pPr/>
              <a:t>‹#›</a:t>
            </a:fld>
            <a:endParaRPr lang="fi-FI" sz="800" dirty="0"/>
          </a:p>
        </p:txBody>
      </p:sp>
    </p:spTree>
    <p:extLst>
      <p:ext uri="{BB962C8B-B14F-4D97-AF65-F5344CB8AC3E}">
        <p14:creationId xmlns:p14="http://schemas.microsoft.com/office/powerpoint/2010/main" val="224612913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hf hdr="0" dt="0"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Tyhjä KL kuv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8B5B954F-A68A-43C7-A296-2EBD2E30B39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7950" y="0"/>
            <a:ext cx="1146050" cy="1584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14759"/>
      </p:ext>
    </p:extLst>
  </p:cSld>
  <p:clrMapOvr>
    <a:masterClrMapping/>
  </p:clrMapOvr>
  <p:hf hdr="0" dt="0"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tsikko + sisältö KL py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3D815ACC-D3E8-4006-B356-4FF2055502F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84000" y="1173600"/>
            <a:ext cx="7830000" cy="3711600"/>
          </a:xfrm>
        </p:spPr>
        <p:txBody>
          <a:bodyPr lIns="0" tIns="46800" rIns="0" bIns="0"/>
          <a:lstStyle>
            <a:lvl1pPr>
              <a:defRPr sz="1500"/>
            </a:lvl1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11" name="Otsikko 10">
            <a:extLst>
              <a:ext uri="{FF2B5EF4-FFF2-40B4-BE49-F238E27FC236}">
                <a16:creationId xmlns:a16="http://schemas.microsoft.com/office/drawing/2014/main" id="{7B0195FC-279E-4A57-85E0-BE784510A0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000" y="270000"/>
            <a:ext cx="7830000" cy="774000"/>
          </a:xfrm>
        </p:spPr>
        <p:txBody>
          <a:bodyPr>
            <a:normAutofit/>
          </a:bodyPr>
          <a:lstStyle>
            <a:lvl1pPr>
              <a:defRPr sz="2800"/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47A0E46-6C0D-4B2B-B57F-2F42599FBA4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22791" y="0"/>
            <a:ext cx="521209" cy="11765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4351038"/>
      </p:ext>
    </p:extLst>
  </p:cSld>
  <p:clrMapOvr>
    <a:masterClrMapping/>
  </p:clrMapOvr>
  <p:hf hdr="0" dt="0"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tsikko + sisältö + puhekupla KL py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3D815ACC-D3E8-4006-B356-4FF2055502F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84000" y="1496028"/>
            <a:ext cx="4936950" cy="3370271"/>
          </a:xfrm>
        </p:spPr>
        <p:txBody>
          <a:bodyPr/>
          <a:lstStyle>
            <a:lvl1pPr>
              <a:defRPr sz="1500"/>
            </a:lvl1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A612E928-D56F-4E50-A5F4-65D75DBA4C7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60871" y="2296012"/>
            <a:ext cx="2071130" cy="1727888"/>
          </a:xfrm>
          <a:prstGeom prst="wedgeRoundRectCallout">
            <a:avLst>
              <a:gd name="adj1" fmla="val -76531"/>
              <a:gd name="adj2" fmla="val 21298"/>
              <a:gd name="adj3" fmla="val 16667"/>
            </a:avLst>
          </a:prstGeom>
          <a:solidFill>
            <a:schemeClr val="accent4"/>
          </a:solidFill>
          <a:ln>
            <a:solidFill>
              <a:schemeClr val="accent4"/>
            </a:solidFill>
          </a:ln>
        </p:spPr>
        <p:txBody>
          <a:bodyPr lIns="72000" tIns="72000" rIns="72000" bIns="72000" anchor="ctr" anchorCtr="0">
            <a:normAutofit/>
          </a:bodyPr>
          <a:lstStyle>
            <a:lvl1pPr marL="0" indent="0" algn="l">
              <a:lnSpc>
                <a:spcPct val="110000"/>
              </a:lnSpc>
              <a:spcBef>
                <a:spcPts val="0"/>
              </a:spcBef>
              <a:buNone/>
              <a:defRPr sz="1400" b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fi-FI" dirty="0"/>
              <a:t>Nostopuhekuplan tekstiä. Tarkista, ettei teksti pienene liikaa.</a:t>
            </a:r>
          </a:p>
        </p:txBody>
      </p:sp>
      <p:sp>
        <p:nvSpPr>
          <p:cNvPr id="4" name="Otsikko 3">
            <a:extLst>
              <a:ext uri="{FF2B5EF4-FFF2-40B4-BE49-F238E27FC236}">
                <a16:creationId xmlns:a16="http://schemas.microsoft.com/office/drawing/2014/main" id="{A87E72A6-5F57-42EC-B3B8-4ADDB7D39C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000" y="277200"/>
            <a:ext cx="7830000" cy="774000"/>
          </a:xfrm>
        </p:spPr>
        <p:txBody>
          <a:bodyPr>
            <a:normAutofit/>
          </a:bodyPr>
          <a:lstStyle>
            <a:lvl1pPr>
              <a:defRPr sz="2800"/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10" name="Alaotsikko 2">
            <a:extLst>
              <a:ext uri="{FF2B5EF4-FFF2-40B4-BE49-F238E27FC236}">
                <a16:creationId xmlns:a16="http://schemas.microsoft.com/office/drawing/2014/main" id="{2DEB7755-20EF-4D13-AA98-D470870DFC57}"/>
              </a:ext>
            </a:extLst>
          </p:cNvPr>
          <p:cNvSpPr>
            <a:spLocks noGrp="1"/>
          </p:cNvSpPr>
          <p:nvPr>
            <p:ph type="subTitle" idx="14"/>
          </p:nvPr>
        </p:nvSpPr>
        <p:spPr>
          <a:xfrm>
            <a:off x="684000" y="1119600"/>
            <a:ext cx="7830000" cy="338400"/>
          </a:xfrm>
        </p:spPr>
        <p:txBody>
          <a:bodyPr wrap="square" lIns="0" tIns="0" rIns="0" bIns="0">
            <a:spAutoFit/>
          </a:bodyPr>
          <a:lstStyle>
            <a:lvl1pPr marL="0" indent="0" algn="l">
              <a:lnSpc>
                <a:spcPct val="90000"/>
              </a:lnSpc>
              <a:spcBef>
                <a:spcPts val="0"/>
              </a:spcBef>
              <a:buNone/>
              <a:defRPr sz="1600" b="0">
                <a:solidFill>
                  <a:schemeClr val="tx2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fi-FI"/>
              <a:t>Muokkaa alaotsikon perustyyliä napsautt.</a:t>
            </a:r>
            <a:endParaRPr lang="fi-FI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7EDB0CC-4661-45D2-A8B9-BB2793AE796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22791" y="0"/>
            <a:ext cx="521209" cy="11765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2294848"/>
      </p:ext>
    </p:extLst>
  </p:cSld>
  <p:clrMapOvr>
    <a:masterClrMapping/>
  </p:clrMapOvr>
  <p:hf hdr="0" dt="0"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Vain otsikko KL py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C9AA3EED-A8B4-47F5-8307-0F3028E223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27600"/>
            <a:ext cx="7861254" cy="438582"/>
          </a:xfrm>
        </p:spPr>
        <p:txBody>
          <a:bodyPr>
            <a:noAutofit/>
          </a:bodyPr>
          <a:lstStyle>
            <a:lvl1pPr>
              <a:defRPr sz="2500"/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ECE6A80-0BEB-49F5-815F-F8C53208A3F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22791" y="0"/>
            <a:ext cx="521209" cy="11765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7886519"/>
      </p:ext>
    </p:extLst>
  </p:cSld>
  <p:clrMapOvr>
    <a:masterClrMapping/>
  </p:clrMapOvr>
  <p:hf hdr="0" dt="0"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Tyhjä KL py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89070D5-1568-4FDB-8044-C59325D0CD0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22791" y="0"/>
            <a:ext cx="521209" cy="11765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0986487"/>
      </p:ext>
    </p:extLst>
  </p:cSld>
  <p:clrMapOvr>
    <a:masterClrMapping/>
  </p:clrMapOvr>
  <p:hf hd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 + nimi (tausta)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83F5C984-5134-4594-8263-67A1463BB3B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81600" y="1029600"/>
            <a:ext cx="8380800" cy="1465200"/>
          </a:xfrm>
        </p:spPr>
        <p:txBody>
          <a:bodyPr lIns="0" tIns="0" rIns="0" bIns="0" anchor="ctr" anchorCtr="0"/>
          <a:lstStyle>
            <a:lvl1pPr algn="ctr">
              <a:lnSpc>
                <a:spcPct val="90000"/>
              </a:lnSpc>
              <a:defRPr sz="5000">
                <a:solidFill>
                  <a:schemeClr val="tx2"/>
                </a:solidFill>
              </a:defRPr>
            </a:lvl1pPr>
          </a:lstStyle>
          <a:p>
            <a:r>
              <a:rPr lang="fi-FI" dirty="0"/>
              <a:t>Esityksen otsikko</a:t>
            </a:r>
            <a:br>
              <a:rPr lang="fi-FI" dirty="0"/>
            </a:br>
            <a:r>
              <a:rPr lang="fi-FI" dirty="0" err="1"/>
              <a:t>max</a:t>
            </a:r>
            <a:r>
              <a:rPr lang="fi-FI" dirty="0"/>
              <a:t>. kaksi riviä</a:t>
            </a:r>
          </a:p>
        </p:txBody>
      </p:sp>
      <p:sp>
        <p:nvSpPr>
          <p:cNvPr id="7" name="Alaotsikko 2">
            <a:extLst>
              <a:ext uri="{FF2B5EF4-FFF2-40B4-BE49-F238E27FC236}">
                <a16:creationId xmlns:a16="http://schemas.microsoft.com/office/drawing/2014/main" id="{7500BF81-1F3E-4714-8B1F-0C29DEF0FA2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81600" y="2898000"/>
            <a:ext cx="8380800" cy="348895"/>
          </a:xfrm>
        </p:spPr>
        <p:txBody>
          <a:bodyPr lIns="0" tIns="0" rIns="0" bIns="0">
            <a:normAutofit/>
          </a:bodyPr>
          <a:lstStyle>
            <a:lvl1pPr marL="0" indent="0" algn="ctr">
              <a:lnSpc>
                <a:spcPct val="90000"/>
              </a:lnSpc>
              <a:spcBef>
                <a:spcPts val="0"/>
              </a:spcBef>
              <a:buNone/>
              <a:defRPr sz="2800" b="1" spc="-100" baseline="0">
                <a:solidFill>
                  <a:schemeClr val="tx2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fi-FI" dirty="0"/>
              <a:t>Etunimi Sukunimi</a:t>
            </a:r>
          </a:p>
        </p:txBody>
      </p:sp>
      <p:sp>
        <p:nvSpPr>
          <p:cNvPr id="11" name="Tekstin paikkamerkki 11">
            <a:extLst>
              <a:ext uri="{FF2B5EF4-FFF2-40B4-BE49-F238E27FC236}">
                <a16:creationId xmlns:a16="http://schemas.microsoft.com/office/drawing/2014/main" id="{F1526936-7903-449A-B94A-4844C96E641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81599" y="3430655"/>
            <a:ext cx="8380799" cy="348895"/>
          </a:xfrm>
        </p:spPr>
        <p:txBody>
          <a:bodyPr lIns="0" tIns="0" rIns="0" bIns="0">
            <a:noAutofit/>
          </a:bodyPr>
          <a:lstStyle>
            <a:lvl1pPr marL="0" indent="0" algn="ctr">
              <a:lnSpc>
                <a:spcPct val="90000"/>
              </a:lnSpc>
              <a:spcBef>
                <a:spcPts val="0"/>
              </a:spcBef>
              <a:buNone/>
              <a:defRPr lang="fi-FI" sz="2600" b="0" kern="1200" spc="-100" baseline="0" dirty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fi-FI" dirty="0"/>
              <a:t>Titteli</a:t>
            </a:r>
          </a:p>
        </p:txBody>
      </p:sp>
      <p:sp>
        <p:nvSpPr>
          <p:cNvPr id="10" name="Päivämäärän paikkamerkki 9">
            <a:extLst>
              <a:ext uri="{FF2B5EF4-FFF2-40B4-BE49-F238E27FC236}">
                <a16:creationId xmlns:a16="http://schemas.microsoft.com/office/drawing/2014/main" id="{58A61857-2F85-45F4-8C2A-127C22976BFF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r>
              <a:rPr lang="fi-FI"/>
              <a:t>11.1.2024</a:t>
            </a:r>
            <a:endParaRPr lang="fi-FI" sz="800" dirty="0"/>
          </a:p>
        </p:txBody>
      </p:sp>
      <p:sp>
        <p:nvSpPr>
          <p:cNvPr id="12" name="Alatunnisteen paikkamerkki 11">
            <a:extLst>
              <a:ext uri="{FF2B5EF4-FFF2-40B4-BE49-F238E27FC236}">
                <a16:creationId xmlns:a16="http://schemas.microsoft.com/office/drawing/2014/main" id="{4099B81F-EB95-43B6-A481-FADF61849E6E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fi-FI"/>
              <a:t> </a:t>
            </a:r>
            <a:endParaRPr lang="fi-FI" sz="800" dirty="0"/>
          </a:p>
        </p:txBody>
      </p:sp>
      <p:sp>
        <p:nvSpPr>
          <p:cNvPr id="13" name="Dian numeron paikkamerkki 12">
            <a:extLst>
              <a:ext uri="{FF2B5EF4-FFF2-40B4-BE49-F238E27FC236}">
                <a16:creationId xmlns:a16="http://schemas.microsoft.com/office/drawing/2014/main" id="{3243D802-D7DA-4432-9F62-ED041BD6C7B3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E1791F18-F888-40AB-A1D6-2E1777E6306C}" type="slidenum">
              <a:rPr lang="fi-FI" smtClean="0"/>
              <a:pPr/>
              <a:t>‹#›</a:t>
            </a:fld>
            <a:endParaRPr lang="fi-FI" sz="800" dirty="0"/>
          </a:p>
        </p:txBody>
      </p:sp>
    </p:spTree>
    <p:extLst>
      <p:ext uri="{BB962C8B-B14F-4D97-AF65-F5344CB8AC3E}">
        <p14:creationId xmlns:p14="http://schemas.microsoft.com/office/powerpoint/2010/main" val="140373146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hf hd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 + nimi (taustakulmat)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83F5C984-5134-4594-8263-67A1463BB3B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250414" y="1029600"/>
            <a:ext cx="6643172" cy="1465200"/>
          </a:xfrm>
        </p:spPr>
        <p:txBody>
          <a:bodyPr lIns="0" tIns="0" rIns="0" bIns="0" anchor="ctr" anchorCtr="0"/>
          <a:lstStyle>
            <a:lvl1pPr algn="ctr">
              <a:lnSpc>
                <a:spcPct val="90000"/>
              </a:lnSpc>
              <a:defRPr sz="5000">
                <a:solidFill>
                  <a:schemeClr val="tx2"/>
                </a:solidFill>
              </a:defRPr>
            </a:lvl1pPr>
          </a:lstStyle>
          <a:p>
            <a:r>
              <a:rPr lang="fi-FI" dirty="0"/>
              <a:t>Esityksen otsikko</a:t>
            </a:r>
            <a:br>
              <a:rPr lang="fi-FI" dirty="0"/>
            </a:br>
            <a:r>
              <a:rPr lang="fi-FI" dirty="0" err="1"/>
              <a:t>max</a:t>
            </a:r>
            <a:r>
              <a:rPr lang="fi-FI" dirty="0"/>
              <a:t>. kaksi riviä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AA727513-56B5-403D-AB26-595F5858B2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11.1.2024</a:t>
            </a:r>
            <a:endParaRPr lang="fi-FI" dirty="0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AAD77BF7-6094-48F6-A9EB-FC8D3468FC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 </a:t>
            </a:r>
            <a:endParaRPr lang="fi-FI" dirty="0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528778A5-E67B-4991-BA1D-4B27CCE157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791F18-F888-40AB-A1D6-2E1777E6306C}" type="slidenum">
              <a:rPr lang="fi-FI" smtClean="0"/>
              <a:t>‹#›</a:t>
            </a:fld>
            <a:endParaRPr lang="fi-FI" dirty="0"/>
          </a:p>
        </p:txBody>
      </p:sp>
      <p:sp>
        <p:nvSpPr>
          <p:cNvPr id="11" name="Alaotsikko 2">
            <a:extLst>
              <a:ext uri="{FF2B5EF4-FFF2-40B4-BE49-F238E27FC236}">
                <a16:creationId xmlns:a16="http://schemas.microsoft.com/office/drawing/2014/main" id="{49882E55-62C4-4884-8EA5-1CDFCC6523B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976034" y="2898000"/>
            <a:ext cx="5191932" cy="348895"/>
          </a:xfrm>
        </p:spPr>
        <p:txBody>
          <a:bodyPr lIns="0" tIns="0" rIns="0" bIns="0">
            <a:normAutofit/>
          </a:bodyPr>
          <a:lstStyle>
            <a:lvl1pPr marL="0" indent="0" algn="ctr">
              <a:lnSpc>
                <a:spcPct val="90000"/>
              </a:lnSpc>
              <a:spcBef>
                <a:spcPts val="0"/>
              </a:spcBef>
              <a:buNone/>
              <a:defRPr sz="2800" b="1" spc="-100" baseline="0">
                <a:solidFill>
                  <a:schemeClr val="tx2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fi-FI" dirty="0"/>
              <a:t>Etunimi Sukunimi</a:t>
            </a:r>
          </a:p>
        </p:txBody>
      </p:sp>
      <p:sp>
        <p:nvSpPr>
          <p:cNvPr id="12" name="Tekstin paikkamerkki 11">
            <a:extLst>
              <a:ext uri="{FF2B5EF4-FFF2-40B4-BE49-F238E27FC236}">
                <a16:creationId xmlns:a16="http://schemas.microsoft.com/office/drawing/2014/main" id="{49A11F1A-B8A2-4DF0-9A1C-1154B9B7068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976034" y="3430655"/>
            <a:ext cx="5191930" cy="348895"/>
          </a:xfrm>
        </p:spPr>
        <p:txBody>
          <a:bodyPr lIns="0" tIns="0" rIns="0" bIns="0">
            <a:noAutofit/>
          </a:bodyPr>
          <a:lstStyle>
            <a:lvl1pPr marL="0" indent="0" algn="ctr">
              <a:lnSpc>
                <a:spcPct val="90000"/>
              </a:lnSpc>
              <a:spcBef>
                <a:spcPts val="0"/>
              </a:spcBef>
              <a:buNone/>
              <a:defRPr lang="fi-FI" sz="2600" b="0" kern="1200" spc="-100" baseline="0" dirty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fi-FI" dirty="0"/>
              <a:t>Titteli</a:t>
            </a:r>
          </a:p>
        </p:txBody>
      </p:sp>
    </p:spTree>
    <p:extLst>
      <p:ext uri="{BB962C8B-B14F-4D97-AF65-F5344CB8AC3E}">
        <p14:creationId xmlns:p14="http://schemas.microsoft.com/office/powerpoint/2010/main" val="274714827"/>
      </p:ext>
    </p:extLst>
  </p:cSld>
  <p:clrMapOvr>
    <a:masterClrMapping/>
  </p:clrMapOvr>
  <p:hf hd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 + alaotsikko (taustakuva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Kuvan paikkamerkki 8">
            <a:extLst>
              <a:ext uri="{FF2B5EF4-FFF2-40B4-BE49-F238E27FC236}">
                <a16:creationId xmlns:a16="http://schemas.microsoft.com/office/drawing/2014/main" id="{E58BDBE1-BAFE-43B6-82CA-868FFFA0A589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9144000" cy="4311650"/>
          </a:xfr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 algn="ctr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 </a:t>
            </a:r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83F5C984-5134-4594-8263-67A1463BB3B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81600" y="831600"/>
            <a:ext cx="8380800" cy="1893600"/>
          </a:xfrm>
        </p:spPr>
        <p:txBody>
          <a:bodyPr lIns="0" tIns="0" rIns="0" bIns="0" anchor="ctr" anchorCtr="0"/>
          <a:lstStyle>
            <a:lvl1pPr algn="ctr">
              <a:lnSpc>
                <a:spcPct val="90000"/>
              </a:lnSpc>
              <a:defRPr sz="5500"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Esityksen</a:t>
            </a:r>
            <a:br>
              <a:rPr lang="fi-FI" dirty="0"/>
            </a:br>
            <a:r>
              <a:rPr lang="fi-FI" dirty="0"/>
              <a:t>otsikko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57279576-F32C-46A8-B192-0132E7F4DFB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81600" y="2898000"/>
            <a:ext cx="8380800" cy="997200"/>
          </a:xfrm>
        </p:spPr>
        <p:txBody>
          <a:bodyPr lIns="0" tIns="0" rIns="0" bIns="0"/>
          <a:lstStyle>
            <a:lvl1pPr marL="0" indent="0" algn="ctr">
              <a:lnSpc>
                <a:spcPct val="90000"/>
              </a:lnSpc>
              <a:spcBef>
                <a:spcPts val="0"/>
              </a:spcBef>
              <a:buNone/>
              <a:defRPr sz="3200" spc="-100" baseline="0">
                <a:solidFill>
                  <a:schemeClr val="bg1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fi-FI"/>
              <a:t>Muokkaa alaotsikon perustyyliä napsautt.</a:t>
            </a:r>
            <a:endParaRPr lang="fi-FI" dirty="0"/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AA727513-56B5-403D-AB26-595F5858B2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11.1.2024</a:t>
            </a:r>
            <a:endParaRPr lang="fi-FI" dirty="0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AAD77BF7-6094-48F6-A9EB-FC8D3468FC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 </a:t>
            </a:r>
            <a:endParaRPr lang="fi-FI" dirty="0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528778A5-E67B-4991-BA1D-4B27CCE157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791F18-F888-40AB-A1D6-2E1777E6306C}" type="slidenum">
              <a:rPr lang="fi-FI" smtClean="0"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811830114"/>
      </p:ext>
    </p:extLst>
  </p:cSld>
  <p:clrMapOvr>
    <a:masterClrMapping/>
  </p:clrMapOvr>
  <p:hf hd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äliotsikko (taustakuva1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Kuvan paikkamerkki 8">
            <a:extLst>
              <a:ext uri="{FF2B5EF4-FFF2-40B4-BE49-F238E27FC236}">
                <a16:creationId xmlns:a16="http://schemas.microsoft.com/office/drawing/2014/main" id="{21517C20-7C95-467C-9D70-293FF413D52C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9144000" cy="4311650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 algn="ctr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 </a:t>
            </a:r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83F5C984-5134-4594-8263-67A1463BB3B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143000" y="1026000"/>
            <a:ext cx="6858000" cy="1893600"/>
          </a:xfrm>
        </p:spPr>
        <p:txBody>
          <a:bodyPr lIns="0" tIns="0" rIns="0" bIns="0" anchor="ctr" anchorCtr="0"/>
          <a:lstStyle>
            <a:lvl1pPr algn="l">
              <a:lnSpc>
                <a:spcPct val="90000"/>
              </a:lnSpc>
              <a:defRPr sz="5500"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Esityksen väliotsikko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AA727513-56B5-403D-AB26-595F5858B2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11.1.2024</a:t>
            </a:r>
            <a:endParaRPr lang="fi-FI" dirty="0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AAD77BF7-6094-48F6-A9EB-FC8D3468FC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 </a:t>
            </a:r>
            <a:endParaRPr lang="fi-FI" dirty="0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528778A5-E67B-4991-BA1D-4B27CCE157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791F18-F888-40AB-A1D6-2E1777E6306C}" type="slidenum">
              <a:rPr lang="fi-FI" smtClean="0"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85757339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hf hd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äliotsikko (taustakuva2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Kuvan paikkamerkki 8">
            <a:extLst>
              <a:ext uri="{FF2B5EF4-FFF2-40B4-BE49-F238E27FC236}">
                <a16:creationId xmlns:a16="http://schemas.microsoft.com/office/drawing/2014/main" id="{B4EA345E-6172-4775-AC93-7CE35C4BFDEB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9144000" cy="4311650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 algn="ctr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 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AA727513-56B5-403D-AB26-595F5858B2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11.1.2024</a:t>
            </a:r>
            <a:endParaRPr lang="fi-FI" dirty="0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AAD77BF7-6094-48F6-A9EB-FC8D3468FC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 </a:t>
            </a:r>
            <a:endParaRPr lang="fi-FI" dirty="0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528778A5-E67B-4991-BA1D-4B27CCE157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791F18-F888-40AB-A1D6-2E1777E6306C}" type="slidenum">
              <a:rPr lang="fi-FI" smtClean="0"/>
              <a:t>‹#›</a:t>
            </a:fld>
            <a:endParaRPr lang="fi-FI" dirty="0"/>
          </a:p>
        </p:txBody>
      </p:sp>
      <p:sp>
        <p:nvSpPr>
          <p:cNvPr id="7" name="Otsikko 1">
            <a:extLst>
              <a:ext uri="{FF2B5EF4-FFF2-40B4-BE49-F238E27FC236}">
                <a16:creationId xmlns:a16="http://schemas.microsoft.com/office/drawing/2014/main" id="{55B72F3F-7DE9-4F2F-A071-63EF7754506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143000" y="1026000"/>
            <a:ext cx="6858000" cy="1893600"/>
          </a:xfrm>
        </p:spPr>
        <p:txBody>
          <a:bodyPr lIns="0" tIns="0" rIns="0" bIns="0" anchor="ctr" anchorCtr="0"/>
          <a:lstStyle>
            <a:lvl1pPr algn="l">
              <a:lnSpc>
                <a:spcPct val="90000"/>
              </a:lnSpc>
              <a:defRPr sz="5500"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Esityksen väliotsikko</a:t>
            </a:r>
          </a:p>
        </p:txBody>
      </p:sp>
    </p:spTree>
    <p:extLst>
      <p:ext uri="{BB962C8B-B14F-4D97-AF65-F5344CB8AC3E}">
        <p14:creationId xmlns:p14="http://schemas.microsoft.com/office/powerpoint/2010/main" val="25376182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hf hd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äliotsikko + alaotsikko (taustakuva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Kuvan paikkamerkki 8">
            <a:extLst>
              <a:ext uri="{FF2B5EF4-FFF2-40B4-BE49-F238E27FC236}">
                <a16:creationId xmlns:a16="http://schemas.microsoft.com/office/drawing/2014/main" id="{416E6657-F3A3-499F-9137-20A119FE2D5D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9144000" cy="4311650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 algn="ctr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 </a:t>
            </a:r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83F5C984-5134-4594-8263-67A1463BB3B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143000" y="1026000"/>
            <a:ext cx="6858000" cy="956031"/>
          </a:xfrm>
        </p:spPr>
        <p:txBody>
          <a:bodyPr lIns="0" tIns="0" rIns="0" bIns="0" anchor="b" anchorCtr="0">
            <a:normAutofit/>
          </a:bodyPr>
          <a:lstStyle>
            <a:lvl1pPr algn="l">
              <a:lnSpc>
                <a:spcPct val="90000"/>
              </a:lnSpc>
              <a:defRPr sz="5500"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Väliotsikko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57279576-F32C-46A8-B192-0132E7F4DFB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1998000"/>
            <a:ext cx="6858000" cy="950400"/>
          </a:xfrm>
        </p:spPr>
        <p:txBody>
          <a:bodyPr lIns="0" tIns="0" rIns="0" bIns="0"/>
          <a:lstStyle>
            <a:lvl1pPr marL="0" indent="0" algn="l">
              <a:lnSpc>
                <a:spcPct val="90000"/>
              </a:lnSpc>
              <a:spcBef>
                <a:spcPts val="0"/>
              </a:spcBef>
              <a:buNone/>
              <a:defRPr sz="3200" spc="-100" baseline="0">
                <a:solidFill>
                  <a:schemeClr val="bg1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fi-FI"/>
              <a:t>Muokkaa alaotsikon perustyyliä napsautt.</a:t>
            </a:r>
            <a:endParaRPr lang="fi-FI" dirty="0"/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AA727513-56B5-403D-AB26-595F5858B2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11.1.2024</a:t>
            </a:r>
            <a:endParaRPr lang="fi-FI" dirty="0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AAD77BF7-6094-48F6-A9EB-FC8D3468FC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 </a:t>
            </a:r>
            <a:endParaRPr lang="fi-FI" dirty="0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528778A5-E67B-4991-BA1D-4B27CCE157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791F18-F888-40AB-A1D6-2E1777E6306C}" type="slidenum">
              <a:rPr lang="fi-FI" smtClean="0"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414796147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hf hdr="0" dt="0"/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image" Target="../media/image1.emf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theme" Target="../theme/theme1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>
            <a:extLst>
              <a:ext uri="{FF2B5EF4-FFF2-40B4-BE49-F238E27FC236}">
                <a16:creationId xmlns:a16="http://schemas.microsoft.com/office/drawing/2014/main" id="{B9973F0A-302A-47E4-B121-3BF6B0CEAC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endParaRPr lang="fi-FI" dirty="0"/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3FDF41EC-D36A-4FDB-8332-33525D62049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40EC9829-8559-42C7-BF19-C37D7AB3212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160000" y="4680000"/>
            <a:ext cx="936000" cy="2448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i-FI"/>
              <a:t>11.1.2024</a:t>
            </a:r>
            <a:endParaRPr lang="fi-FI" sz="800" dirty="0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114B6ED4-9B4A-48FB-87D6-32EB71D4234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4000" y="4680000"/>
            <a:ext cx="2685600" cy="2448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i-FI"/>
              <a:t> </a:t>
            </a:r>
            <a:endParaRPr lang="fi-FI" sz="800" dirty="0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E787F977-9A74-43DD-AF7E-06EFD811C9B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013600" y="4680000"/>
            <a:ext cx="748800" cy="2448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791F18-F888-40AB-A1D6-2E1777E6306C}" type="slidenum">
              <a:rPr lang="fi-FI" smtClean="0"/>
              <a:pPr/>
              <a:t>‹#›</a:t>
            </a:fld>
            <a:endParaRPr lang="fi-FI" sz="800" dirty="0"/>
          </a:p>
        </p:txBody>
      </p:sp>
      <p:pic>
        <p:nvPicPr>
          <p:cNvPr id="13" name="Picture 11">
            <a:extLst>
              <a:ext uri="{FF2B5EF4-FFF2-40B4-BE49-F238E27FC236}">
                <a16:creationId xmlns:a16="http://schemas.microsoft.com/office/drawing/2014/main" id="{33C8F8E3-C2AA-4B26-9A85-6DDA5914745D}"/>
              </a:ext>
            </a:extLst>
          </p:cNvPr>
          <p:cNvPicPr>
            <a:picLocks noChangeAspect="1"/>
          </p:cNvPicPr>
          <p:nvPr userDrawn="1"/>
        </p:nvPicPr>
        <p:blipFill>
          <a:blip r:embed="rId36"/>
          <a:stretch>
            <a:fillRect/>
          </a:stretch>
        </p:blipFill>
        <p:spPr>
          <a:xfrm>
            <a:off x="325497" y="4537937"/>
            <a:ext cx="1385888" cy="3969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198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1" r:id="rId2"/>
    <p:sldLayoutId id="2147483662" r:id="rId3"/>
    <p:sldLayoutId id="2147483664" r:id="rId4"/>
    <p:sldLayoutId id="2147483666" r:id="rId5"/>
    <p:sldLayoutId id="2147483672" r:id="rId6"/>
    <p:sldLayoutId id="2147483678" r:id="rId7"/>
    <p:sldLayoutId id="2147483680" r:id="rId8"/>
    <p:sldLayoutId id="2147483679" r:id="rId9"/>
    <p:sldLayoutId id="2147483673" r:id="rId10"/>
    <p:sldLayoutId id="2147483674" r:id="rId11"/>
    <p:sldLayoutId id="2147483687" r:id="rId12"/>
    <p:sldLayoutId id="2147483683" r:id="rId13"/>
    <p:sldLayoutId id="2147483684" r:id="rId14"/>
    <p:sldLayoutId id="2147483671" r:id="rId15"/>
    <p:sldLayoutId id="2147483685" r:id="rId16"/>
    <p:sldLayoutId id="2147483681" r:id="rId17"/>
    <p:sldLayoutId id="2147483682" r:id="rId18"/>
    <p:sldLayoutId id="2147483686" r:id="rId19"/>
    <p:sldLayoutId id="2147483676" r:id="rId20"/>
    <p:sldLayoutId id="2147483654" r:id="rId21"/>
    <p:sldLayoutId id="2147483655" r:id="rId22"/>
    <p:sldLayoutId id="2147483675" r:id="rId23"/>
    <p:sldLayoutId id="2147483667" r:id="rId24"/>
    <p:sldLayoutId id="2147483668" r:id="rId25"/>
    <p:sldLayoutId id="2147483669" r:id="rId26"/>
    <p:sldLayoutId id="2147483688" r:id="rId27"/>
    <p:sldLayoutId id="2147483694" r:id="rId28"/>
    <p:sldLayoutId id="2147483690" r:id="rId29"/>
    <p:sldLayoutId id="2147483692" r:id="rId30"/>
    <p:sldLayoutId id="2147483689" r:id="rId31"/>
    <p:sldLayoutId id="2147483695" r:id="rId32"/>
    <p:sldLayoutId id="2147483691" r:id="rId33"/>
    <p:sldLayoutId id="2147483693" r:id="rId34"/>
  </p:sldLayoutIdLst>
  <p:hf hd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500" b="1" kern="1200" spc="-1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100000"/>
        </a:lnSpc>
        <a:spcBef>
          <a:spcPts val="75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100000"/>
        </a:lnSpc>
        <a:spcBef>
          <a:spcPts val="375"/>
        </a:spcBef>
        <a:buFont typeface="Arial" panose="020B0604020202020204" pitchFamily="34" charset="0"/>
        <a:buChar char="–"/>
        <a:defRPr sz="13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100000"/>
        </a:lnSpc>
        <a:spcBef>
          <a:spcPts val="375"/>
        </a:spcBef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100000"/>
        </a:lnSpc>
        <a:spcBef>
          <a:spcPts val="375"/>
        </a:spcBef>
        <a:buFont typeface="Arial" panose="020B0604020202020204" pitchFamily="34" charset="0"/>
        <a:buChar char="–"/>
        <a:defRPr sz="13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100000"/>
        </a:lnSpc>
        <a:spcBef>
          <a:spcPts val="375"/>
        </a:spcBef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FI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2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oleObject" Target="../embeddings/oleObject2.bin"/><Relationship Id="rId1" Type="http://schemas.openxmlformats.org/officeDocument/2006/relationships/slideLayout" Target="../slideLayouts/slideLayout2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oleObject" Target="../embeddings/oleObject3.bin"/><Relationship Id="rId1" Type="http://schemas.openxmlformats.org/officeDocument/2006/relationships/slideLayout" Target="../slideLayouts/slideLayout2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2" Type="http://schemas.openxmlformats.org/officeDocument/2006/relationships/oleObject" Target="../embeddings/oleObject4.bin"/><Relationship Id="rId1" Type="http://schemas.openxmlformats.org/officeDocument/2006/relationships/slideLayout" Target="../slideLayouts/slideLayout2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emf"/><Relationship Id="rId2" Type="http://schemas.openxmlformats.org/officeDocument/2006/relationships/oleObject" Target="../embeddings/oleObject5.bin"/><Relationship Id="rId1" Type="http://schemas.openxmlformats.org/officeDocument/2006/relationships/slideLayout" Target="../slideLayouts/slideLayout2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2" Type="http://schemas.openxmlformats.org/officeDocument/2006/relationships/oleObject" Target="../embeddings/oleObject6.bin"/><Relationship Id="rId1" Type="http://schemas.openxmlformats.org/officeDocument/2006/relationships/slideLayout" Target="../slideLayouts/slideLayout2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BDECAA27-8765-4302-A8C4-4E006D65C71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i-FI" dirty="0"/>
              <a:t>Julkinen talous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F3242E23-8F50-41A4-9E60-A6CC18F105E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i-FI" dirty="0"/>
              <a:t>Kuvioiden data </a:t>
            </a:r>
            <a:r>
              <a:rPr lang="fi-FI"/>
              <a:t>päivitetään kuukausittain</a:t>
            </a:r>
            <a:endParaRPr lang="fi-FI" dirty="0"/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6A8D9CC9-D3F5-E31B-CFC3-87FD899EC8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791F18-F888-40AB-A1D6-2E1777E6306C}" type="slidenum">
              <a:rPr lang="fi-FI" smtClean="0"/>
              <a:pPr/>
              <a:t>1</a:t>
            </a:fld>
            <a:endParaRPr lang="fi-FI" sz="800" dirty="0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8CC33508-5C40-1DA0-3E7E-400B13DDC4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 </a:t>
            </a:r>
            <a:endParaRPr lang="fi-FI" sz="800" dirty="0"/>
          </a:p>
        </p:txBody>
      </p:sp>
    </p:spTree>
    <p:extLst>
      <p:ext uri="{BB962C8B-B14F-4D97-AF65-F5344CB8AC3E}">
        <p14:creationId xmlns:p14="http://schemas.microsoft.com/office/powerpoint/2010/main" val="22994587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BDE2C6DC-9891-32C9-7706-E07FEE527E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Julkinen velka euromaissa, prosenttia </a:t>
            </a:r>
            <a:r>
              <a:rPr lang="fi-FI" dirty="0" err="1"/>
              <a:t>bkt:sta</a:t>
            </a:r>
            <a:endParaRPr lang="fi-FI" dirty="0"/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6293A443-4FF4-EA61-7DBA-0D091883FF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 </a:t>
            </a:r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773177FA-8581-B627-F294-BCC6D22B8D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791F18-F888-40AB-A1D6-2E1777E6306C}" type="slidenum">
              <a:rPr lang="fi-FI" smtClean="0"/>
              <a:t>2</a:t>
            </a:fld>
            <a:endParaRPr lang="fi-FI"/>
          </a:p>
        </p:txBody>
      </p:sp>
      <p:graphicFrame>
        <p:nvGraphicFramePr>
          <p:cNvPr id="6" name="Objekti 5">
            <a:extLst>
              <a:ext uri="{FF2B5EF4-FFF2-40B4-BE49-F238E27FC236}">
                <a16:creationId xmlns:a16="http://schemas.microsoft.com/office/drawing/2014/main" id="{CA999852-C6BC-3F5B-A7D4-46D28A163B2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36016990"/>
              </p:ext>
            </p:extLst>
          </p:nvPr>
        </p:nvGraphicFramePr>
        <p:xfrm>
          <a:off x="992188" y="855663"/>
          <a:ext cx="7161212" cy="34337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Macrobond document" r:id="rId2" imgW="7161848" imgH="3434469" progId="Mbnd.mbnd">
                  <p:embed/>
                </p:oleObj>
              </mc:Choice>
              <mc:Fallback>
                <p:oleObj name="Macrobond document" r:id="rId2" imgW="7161848" imgH="3434469" progId="Mbnd.mbnd">
                  <p:embed/>
                  <p:pic>
                    <p:nvPicPr>
                      <p:cNvPr id="6" name="Objekti 5">
                        <a:extLst>
                          <a:ext uri="{FF2B5EF4-FFF2-40B4-BE49-F238E27FC236}">
                            <a16:creationId xmlns:a16="http://schemas.microsoft.com/office/drawing/2014/main" id="{CA999852-C6BC-3F5B-A7D4-46D28A163B2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992188" y="855663"/>
                        <a:ext cx="7161212" cy="343376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2766025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10E5602E-2F68-C9EA-70F0-2BE425379C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Julkinen velka pohjoismaissa, prosenttia </a:t>
            </a:r>
            <a:r>
              <a:rPr lang="fi-FI" dirty="0" err="1"/>
              <a:t>bkt:sta</a:t>
            </a:r>
            <a:endParaRPr lang="fi-FI" dirty="0"/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FE8FE926-E9AE-62A7-A91C-0950032190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 </a:t>
            </a:r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1C9D4C37-8259-9876-DC90-AA223E7C36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791F18-F888-40AB-A1D6-2E1777E6306C}" type="slidenum">
              <a:rPr lang="fi-FI" smtClean="0"/>
              <a:t>3</a:t>
            </a:fld>
            <a:endParaRPr lang="fi-FI"/>
          </a:p>
        </p:txBody>
      </p:sp>
      <p:graphicFrame>
        <p:nvGraphicFramePr>
          <p:cNvPr id="6" name="Objekti 5">
            <a:extLst>
              <a:ext uri="{FF2B5EF4-FFF2-40B4-BE49-F238E27FC236}">
                <a16:creationId xmlns:a16="http://schemas.microsoft.com/office/drawing/2014/main" id="{D0EF68F6-7862-63A5-1B5B-9DFFA67EB3E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74306484"/>
              </p:ext>
            </p:extLst>
          </p:nvPr>
        </p:nvGraphicFramePr>
        <p:xfrm>
          <a:off x="992188" y="855663"/>
          <a:ext cx="7161212" cy="34337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Macrobond document" r:id="rId2" imgW="7161848" imgH="3434469" progId="Mbnd.mbnd">
                  <p:embed/>
                </p:oleObj>
              </mc:Choice>
              <mc:Fallback>
                <p:oleObj name="Macrobond document" r:id="rId2" imgW="7161848" imgH="3434469" progId="Mbnd.mbnd">
                  <p:embed/>
                  <p:pic>
                    <p:nvPicPr>
                      <p:cNvPr id="6" name="Objekti 5">
                        <a:extLst>
                          <a:ext uri="{FF2B5EF4-FFF2-40B4-BE49-F238E27FC236}">
                            <a16:creationId xmlns:a16="http://schemas.microsoft.com/office/drawing/2014/main" id="{D0EF68F6-7862-63A5-1B5B-9DFFA67EB3E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992188" y="855663"/>
                        <a:ext cx="7161212" cy="343376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1635801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4CBFB073-3221-567D-3F4F-0374A13BAD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Julkisyhteisöjen velka suhteessa bkt:hen</a:t>
            </a:r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F92AB905-0C76-A9D7-40CB-24069F6836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 </a:t>
            </a:r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1DB39626-4D9A-4E60-15D5-C1BC984265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791F18-F888-40AB-A1D6-2E1777E6306C}" type="slidenum">
              <a:rPr lang="fi-FI" smtClean="0"/>
              <a:t>4</a:t>
            </a:fld>
            <a:endParaRPr lang="fi-FI"/>
          </a:p>
        </p:txBody>
      </p:sp>
      <p:graphicFrame>
        <p:nvGraphicFramePr>
          <p:cNvPr id="6" name="Objekti 5">
            <a:extLst>
              <a:ext uri="{FF2B5EF4-FFF2-40B4-BE49-F238E27FC236}">
                <a16:creationId xmlns:a16="http://schemas.microsoft.com/office/drawing/2014/main" id="{2F42FFF6-A3FF-E457-DC84-A1973C127A3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41163272"/>
              </p:ext>
            </p:extLst>
          </p:nvPr>
        </p:nvGraphicFramePr>
        <p:xfrm>
          <a:off x="992188" y="855663"/>
          <a:ext cx="7161212" cy="34337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Macrobond document" r:id="rId2" imgW="7161848" imgH="3434469" progId="Mbnd.mbnd">
                  <p:embed/>
                </p:oleObj>
              </mc:Choice>
              <mc:Fallback>
                <p:oleObj name="Macrobond document" r:id="rId2" imgW="7161848" imgH="3434469" progId="Mbnd.mbnd">
                  <p:embed/>
                  <p:pic>
                    <p:nvPicPr>
                      <p:cNvPr id="6" name="Objekti 5">
                        <a:extLst>
                          <a:ext uri="{FF2B5EF4-FFF2-40B4-BE49-F238E27FC236}">
                            <a16:creationId xmlns:a16="http://schemas.microsoft.com/office/drawing/2014/main" id="{2F42FFF6-A3FF-E457-DC84-A1973C127A3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992188" y="855663"/>
                        <a:ext cx="7161212" cy="343376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4794366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2919330C-4260-16E8-F226-F36337C084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Julkisyhteisöjen ali/ylijäämä suhteessa bkt:hen</a:t>
            </a:r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C523376D-C657-50FE-C202-1036EA4F63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 </a:t>
            </a:r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2C0BB21D-91CC-543D-38BC-BFDEE92A68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791F18-F888-40AB-A1D6-2E1777E6306C}" type="slidenum">
              <a:rPr lang="fi-FI" smtClean="0"/>
              <a:t>5</a:t>
            </a:fld>
            <a:endParaRPr lang="fi-FI"/>
          </a:p>
        </p:txBody>
      </p:sp>
      <p:graphicFrame>
        <p:nvGraphicFramePr>
          <p:cNvPr id="6" name="Objekti 5">
            <a:extLst>
              <a:ext uri="{FF2B5EF4-FFF2-40B4-BE49-F238E27FC236}">
                <a16:creationId xmlns:a16="http://schemas.microsoft.com/office/drawing/2014/main" id="{6371D530-B18E-DC0A-19D9-6A37CEB5D33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68498738"/>
              </p:ext>
            </p:extLst>
          </p:nvPr>
        </p:nvGraphicFramePr>
        <p:xfrm>
          <a:off x="992188" y="855663"/>
          <a:ext cx="7161212" cy="34337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Macrobond document" r:id="rId2" imgW="7161848" imgH="3434469" progId="Mbnd.mbnd">
                  <p:embed/>
                </p:oleObj>
              </mc:Choice>
              <mc:Fallback>
                <p:oleObj name="Macrobond document" r:id="rId2" imgW="7161848" imgH="3434469" progId="Mbnd.mbnd">
                  <p:embed/>
                  <p:pic>
                    <p:nvPicPr>
                      <p:cNvPr id="6" name="Objekti 5">
                        <a:extLst>
                          <a:ext uri="{FF2B5EF4-FFF2-40B4-BE49-F238E27FC236}">
                            <a16:creationId xmlns:a16="http://schemas.microsoft.com/office/drawing/2014/main" id="{6371D530-B18E-DC0A-19D9-6A37CEB5D33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992188" y="855663"/>
                        <a:ext cx="7161212" cy="343376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9082912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FCDDD2F6-BDA8-585D-6DF4-99E8F44126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Valtion nettoluotonanto- ja otto neljänneksittäin</a:t>
            </a:r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A0E0B0D4-D154-7421-1E8E-159D30CDC1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 </a:t>
            </a:r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1FFA6738-0C63-B076-0E8C-8A7FB33DE6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791F18-F888-40AB-A1D6-2E1777E6306C}" type="slidenum">
              <a:rPr lang="fi-FI" smtClean="0"/>
              <a:t>6</a:t>
            </a:fld>
            <a:endParaRPr lang="fi-FI"/>
          </a:p>
        </p:txBody>
      </p:sp>
      <p:graphicFrame>
        <p:nvGraphicFramePr>
          <p:cNvPr id="6" name="Objekti 5">
            <a:extLst>
              <a:ext uri="{FF2B5EF4-FFF2-40B4-BE49-F238E27FC236}">
                <a16:creationId xmlns:a16="http://schemas.microsoft.com/office/drawing/2014/main" id="{ED04FD3E-3F0F-5346-7BB3-E3440DFEF69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6458846"/>
              </p:ext>
            </p:extLst>
          </p:nvPr>
        </p:nvGraphicFramePr>
        <p:xfrm>
          <a:off x="992188" y="855663"/>
          <a:ext cx="7161212" cy="34337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Macrobond document" r:id="rId2" imgW="7161848" imgH="3434469" progId="Mbnd.mbnd">
                  <p:embed/>
                </p:oleObj>
              </mc:Choice>
              <mc:Fallback>
                <p:oleObj name="Macrobond document" r:id="rId2" imgW="7161848" imgH="3434469" progId="Mbnd.mbnd">
                  <p:embed/>
                  <p:pic>
                    <p:nvPicPr>
                      <p:cNvPr id="6" name="Objekti 5">
                        <a:extLst>
                          <a:ext uri="{FF2B5EF4-FFF2-40B4-BE49-F238E27FC236}">
                            <a16:creationId xmlns:a16="http://schemas.microsoft.com/office/drawing/2014/main" id="{ED04FD3E-3F0F-5346-7BB3-E3440DFEF69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992188" y="855663"/>
                        <a:ext cx="7161212" cy="343376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097340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11AC897F-65D6-9AA2-7A75-B64656EA84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Valtion velka miljardeina euroina ja suhteessa bkt:hen</a:t>
            </a:r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9C951E25-15DA-FF6A-259E-33040A8837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 </a:t>
            </a:r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32169F34-6D9A-D46E-A23F-9BA5734B9C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791F18-F888-40AB-A1D6-2E1777E6306C}" type="slidenum">
              <a:rPr lang="fi-FI" smtClean="0"/>
              <a:t>7</a:t>
            </a:fld>
            <a:endParaRPr lang="fi-FI"/>
          </a:p>
        </p:txBody>
      </p:sp>
      <p:graphicFrame>
        <p:nvGraphicFramePr>
          <p:cNvPr id="6" name="Objekti 5">
            <a:extLst>
              <a:ext uri="{FF2B5EF4-FFF2-40B4-BE49-F238E27FC236}">
                <a16:creationId xmlns:a16="http://schemas.microsoft.com/office/drawing/2014/main" id="{A12E4078-7091-AEF9-C7BA-F7ECB1DB0FD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79867309"/>
              </p:ext>
            </p:extLst>
          </p:nvPr>
        </p:nvGraphicFramePr>
        <p:xfrm>
          <a:off x="992188" y="855663"/>
          <a:ext cx="7161212" cy="34337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Macrobond document" r:id="rId2" imgW="7161848" imgH="3434469" progId="Mbnd.mbnd">
                  <p:embed/>
                </p:oleObj>
              </mc:Choice>
              <mc:Fallback>
                <p:oleObj name="Macrobond document" r:id="rId2" imgW="7161848" imgH="3434469" progId="Mbnd.mbnd">
                  <p:embed/>
                  <p:pic>
                    <p:nvPicPr>
                      <p:cNvPr id="6" name="Objekti 5">
                        <a:extLst>
                          <a:ext uri="{FF2B5EF4-FFF2-40B4-BE49-F238E27FC236}">
                            <a16:creationId xmlns:a16="http://schemas.microsoft.com/office/drawing/2014/main" id="{A12E4078-7091-AEF9-C7BA-F7ECB1DB0FD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992188" y="855663"/>
                        <a:ext cx="7161212" cy="343376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427797589"/>
      </p:ext>
    </p:extLst>
  </p:cSld>
  <p:clrMapOvr>
    <a:masterClrMapping/>
  </p:clrMapOvr>
</p:sld>
</file>

<file path=ppt/theme/theme1.xml><?xml version="1.0" encoding="utf-8"?>
<a:theme xmlns:a="http://schemas.openxmlformats.org/drawingml/2006/main" name="KL-teema">
  <a:themeElements>
    <a:clrScheme name="KL">
      <a:dk1>
        <a:sysClr val="windowText" lastClr="000000"/>
      </a:dk1>
      <a:lt1>
        <a:sysClr val="window" lastClr="FFFFFF"/>
      </a:lt1>
      <a:dk2>
        <a:srgbClr val="3A515F"/>
      </a:dk2>
      <a:lt2>
        <a:srgbClr val="E9E8E2"/>
      </a:lt2>
      <a:accent1>
        <a:srgbClr val="9D0C13"/>
      </a:accent1>
      <a:accent2>
        <a:srgbClr val="3A515F"/>
      </a:accent2>
      <a:accent3>
        <a:srgbClr val="8ED3F4"/>
      </a:accent3>
      <a:accent4>
        <a:srgbClr val="9BAB00"/>
      </a:accent4>
      <a:accent5>
        <a:srgbClr val="DDDD9F"/>
      </a:accent5>
      <a:accent6>
        <a:srgbClr val="F7E100"/>
      </a:accent6>
      <a:hlink>
        <a:srgbClr val="0563C1"/>
      </a:hlink>
      <a:folHlink>
        <a:srgbClr val="954F72"/>
      </a:folHlink>
    </a:clrScheme>
    <a:fontScheme name="KL Arial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KL-vaakaesitys.potx" id="{D9689FD8-ECBB-47C6-8FB6-DE4AA7117305}" vid="{7854EAE9-450B-4FB5-8BE4-48C38F40A88A}"/>
    </a:ext>
  </a:extLst>
</a:theme>
</file>

<file path=ppt/theme/theme2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Kameleon>
  <henkilotietoja>Ei</henkilotietoja>
  <taydenne/>
  <tyyppi>Esitys</tyyppi>
  <paivays>2023-10-26</paivays>
  <tekija/>
  <otsikko/>
</Kameleon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Asiakirja" ma:contentTypeID="0x0101001A800A5D7D6AB54E9FD9AC6D6F69B608" ma:contentTypeVersion="15" ma:contentTypeDescription="Luo uusi asiakirja." ma:contentTypeScope="" ma:versionID="317e0ea69236fd2fc99adf239d474a34">
  <xsd:schema xmlns:xsd="http://www.w3.org/2001/XMLSchema" xmlns:xs="http://www.w3.org/2001/XMLSchema" xmlns:p="http://schemas.microsoft.com/office/2006/metadata/properties" xmlns:ns2="3ac51bb7-8448-4a30-bc6f-1f13f1cb1178" xmlns:ns3="4bd33ff3-82dc-46e3-8e2f-044c93593367" targetNamespace="http://schemas.microsoft.com/office/2006/metadata/properties" ma:root="true" ma:fieldsID="e48960dccb225393642dd0ee9fd8cf5b" ns2:_="" ns3:_="">
    <xsd:import namespace="3ac51bb7-8448-4a30-bc6f-1f13f1cb1178"/>
    <xsd:import namespace="4bd33ff3-82dc-46e3-8e2f-044c93593367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MediaServiceAutoKeyPoints" minOccurs="0"/>
                <xsd:element ref="ns3:MediaServiceKeyPoints" minOccurs="0"/>
                <xsd:element ref="ns3:MediaServiceDateTaken" minOccurs="0"/>
                <xsd:element ref="ns3:MediaServiceLocation" minOccurs="0"/>
                <xsd:element ref="ns3:lcf76f155ced4ddcb4097134ff3c332f" minOccurs="0"/>
                <xsd:element ref="ns2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ac51bb7-8448-4a30-bc6f-1f13f1cb1178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Jaettu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Jakamisen tiedot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95e697c6-605d-4cf0-84b3-072def50785b}" ma:internalName="TaxCatchAll" ma:showField="CatchAllData" ma:web="3ac51bb7-8448-4a30-bc6f-1f13f1cb117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bd33ff3-82dc-46e3-8e2f-044c9359336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1" nillable="true" ma:taxonomy="true" ma:internalName="lcf76f155ced4ddcb4097134ff3c332f" ma:taxonomyFieldName="MediaServiceImageTags" ma:displayName="Kuvien tunnisteet" ma:readOnly="false" ma:fieldId="{5cf76f15-5ced-4ddc-b409-7134ff3c332f}" ma:taxonomyMulti="true" ma:sspId="cea6bf74-2657-41d8-ba99-1babe469135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isältölaji"/>
        <xsd:element ref="dc:title" minOccurs="0" maxOccurs="1" ma:index="4" ma:displayName="Otsikk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4bd33ff3-82dc-46e3-8e2f-044c93593367">
      <Terms xmlns="http://schemas.microsoft.com/office/infopath/2007/PartnerControls"/>
    </lcf76f155ced4ddcb4097134ff3c332f>
    <TaxCatchAll xmlns="3ac51bb7-8448-4a30-bc6f-1f13f1cb1178" xsi:nil="true"/>
  </documentManagement>
</p:properties>
</file>

<file path=customXml/itemProps1.xml><?xml version="1.0" encoding="utf-8"?>
<ds:datastoreItem xmlns:ds="http://schemas.openxmlformats.org/officeDocument/2006/customXml" ds:itemID="{C941645F-5A96-4F76-A614-E3EF16097354}">
  <ds:schemaRefs/>
</ds:datastoreItem>
</file>

<file path=customXml/itemProps2.xml><?xml version="1.0" encoding="utf-8"?>
<ds:datastoreItem xmlns:ds="http://schemas.openxmlformats.org/officeDocument/2006/customXml" ds:itemID="{597CAD47-95DE-4D1D-960F-C9DBA289696D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C1C8B18D-99ED-4158-AF9D-2F8C9EF9298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ac51bb7-8448-4a30-bc6f-1f13f1cb1178"/>
    <ds:schemaRef ds:uri="4bd33ff3-82dc-46e3-8e2f-044c9359336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4.xml><?xml version="1.0" encoding="utf-8"?>
<ds:datastoreItem xmlns:ds="http://schemas.openxmlformats.org/officeDocument/2006/customXml" ds:itemID="{9A3C3143-4FC1-4905-9515-A07D5D99DA33}">
  <ds:schemaRefs>
    <ds:schemaRef ds:uri="http://schemas.microsoft.com/office/2006/metadata/properties"/>
    <ds:schemaRef ds:uri="http://schemas.microsoft.com/office/infopath/2007/PartnerControls"/>
    <ds:schemaRef ds:uri="4bd33ff3-82dc-46e3-8e2f-044c93593367"/>
    <ds:schemaRef ds:uri="3ac51bb7-8448-4a30-bc6f-1f13f1cb1178"/>
  </ds:schemaRefs>
</ds:datastoreItem>
</file>

<file path=docMetadata/LabelInfo.xml><?xml version="1.0" encoding="utf-8"?>
<clbl:labelList xmlns:clbl="http://schemas.microsoft.com/office/2020/mipLabelMetadata">
  <clbl:label id="{f220015a-7bb9-4da9-9898-09cb97e9e0d6}" enabled="1" method="Standard" siteId="{b8507232-19fc-4b8a-a295-4838901604ac}" contentBits="1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KL-vaakaesitys</Template>
  <TotalTime>418</TotalTime>
  <Words>64</Words>
  <Application>Microsoft Office PowerPoint</Application>
  <PresentationFormat>Näytössä katseltava esitys (16:9)</PresentationFormat>
  <Paragraphs>22</Paragraphs>
  <Slides>7</Slides>
  <Notes>0</Notes>
  <HiddenSlides>0</HiddenSlides>
  <MMClips>0</MMClips>
  <ScaleCrop>false</ScaleCrop>
  <HeadingPairs>
    <vt:vector size="8" baseType="variant">
      <vt:variant>
        <vt:lpstr>Käytetyt fontit</vt:lpstr>
      </vt:variant>
      <vt:variant>
        <vt:i4>2</vt:i4>
      </vt:variant>
      <vt:variant>
        <vt:lpstr>Teema</vt:lpstr>
      </vt:variant>
      <vt:variant>
        <vt:i4>1</vt:i4>
      </vt:variant>
      <vt:variant>
        <vt:lpstr>Upotetut OLE-palvelimet</vt:lpstr>
      </vt:variant>
      <vt:variant>
        <vt:i4>1</vt:i4>
      </vt:variant>
      <vt:variant>
        <vt:lpstr>Dian otsikot</vt:lpstr>
      </vt:variant>
      <vt:variant>
        <vt:i4>7</vt:i4>
      </vt:variant>
    </vt:vector>
  </HeadingPairs>
  <TitlesOfParts>
    <vt:vector size="11" baseType="lpstr">
      <vt:lpstr>Arial</vt:lpstr>
      <vt:lpstr>Calibri</vt:lpstr>
      <vt:lpstr>KL-teema</vt:lpstr>
      <vt:lpstr>Macrobond document</vt:lpstr>
      <vt:lpstr>Julkinen talous</vt:lpstr>
      <vt:lpstr>Julkinen velka euromaissa, prosenttia bkt:sta</vt:lpstr>
      <vt:lpstr>Julkinen velka pohjoismaissa, prosenttia bkt:sta</vt:lpstr>
      <vt:lpstr>Julkisyhteisöjen velka suhteessa bkt:hen</vt:lpstr>
      <vt:lpstr>Julkisyhteisöjen ali/ylijäämä suhteessa bkt:hen</vt:lpstr>
      <vt:lpstr>Valtion nettoluotonanto- ja otto neljänneksittäin</vt:lpstr>
      <vt:lpstr>Valtion velka miljardeina euroina ja suhteessa bkt:hen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Julkinen talous</dc:title>
  <dc:creator/>
  <cp:keywords/>
  <cp:lastModifiedBy>Heidi Lauttamäki</cp:lastModifiedBy>
  <cp:revision>2</cp:revision>
  <dcterms:created xsi:type="dcterms:W3CDTF">2023-10-26T06:07:44Z</dcterms:created>
  <dcterms:modified xsi:type="dcterms:W3CDTF">2026-07-28T10:42:34Z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dvKameleonVerID">
    <vt:lpwstr>562.25.01.204</vt:lpwstr>
  </property>
  <property fmtid="{D5CDD505-2E9C-101B-9397-08002B2CF9AE}" pid="3" name="ContentTypeId">
    <vt:lpwstr>0x0101001A800A5D7D6AB54E9FD9AC6D6F69B608</vt:lpwstr>
  </property>
  <property fmtid="{D5CDD505-2E9C-101B-9397-08002B2CF9AE}" pid="4" name="dvSaved">
    <vt:lpwstr>0</vt:lpwstr>
  </property>
  <property fmtid="{D5CDD505-2E9C-101B-9397-08002B2CF9AE}" pid="5" name="dvLanguage">
    <vt:lpwstr>1035</vt:lpwstr>
  </property>
  <property fmtid="{D5CDD505-2E9C-101B-9397-08002B2CF9AE}" pid="6" name="dvTemplate">
    <vt:lpwstr>KL-vaakaesitys.potx</vt:lpwstr>
  </property>
  <property fmtid="{D5CDD505-2E9C-101B-9397-08002B2CF9AE}" pid="7" name="dvDefinition">
    <vt:lpwstr>23 (dd_default-KL-031654213457.xml)</vt:lpwstr>
  </property>
  <property fmtid="{D5CDD505-2E9C-101B-9397-08002B2CF9AE}" pid="8" name="dvDefinitionID">
    <vt:lpwstr>23</vt:lpwstr>
  </property>
  <property fmtid="{D5CDD505-2E9C-101B-9397-08002B2CF9AE}" pid="9" name="dvContentFile">
    <vt:lpwstr>dd_default-KL-031654213457.xml</vt:lpwstr>
  </property>
  <property fmtid="{D5CDD505-2E9C-101B-9397-08002B2CF9AE}" pid="10" name="dvGlobalVerID">
    <vt:lpwstr>562.90.01.208</vt:lpwstr>
  </property>
  <property fmtid="{D5CDD505-2E9C-101B-9397-08002B2CF9AE}" pid="11" name="dvDefinitionVersion">
    <vt:lpwstr>1.0 / 15.12.2020</vt:lpwstr>
  </property>
  <property fmtid="{D5CDD505-2E9C-101B-9397-08002B2CF9AE}" pid="12" name="filename">
    <vt:lpwstr>0</vt:lpwstr>
  </property>
  <property fmtid="{D5CDD505-2E9C-101B-9397-08002B2CF9AE}" pid="13" name="filenameandpath">
    <vt:lpwstr>0</vt:lpwstr>
  </property>
  <property fmtid="{D5CDD505-2E9C-101B-9397-08002B2CF9AE}" pid="14" name="dvPagenumberExist">
    <vt:lpwstr>1</vt:lpwstr>
  </property>
  <property fmtid="{D5CDD505-2E9C-101B-9397-08002B2CF9AE}" pid="15" name="dvAuthorExist">
    <vt:lpwstr>1</vt:lpwstr>
  </property>
  <property fmtid="{D5CDD505-2E9C-101B-9397-08002B2CF9AE}" pid="16" name="dvDateExist">
    <vt:lpwstr>0</vt:lpwstr>
  </property>
  <property fmtid="{D5CDD505-2E9C-101B-9397-08002B2CF9AE}" pid="17" name="dvCategory">
    <vt:lpwstr>4</vt:lpwstr>
  </property>
  <property fmtid="{D5CDD505-2E9C-101B-9397-08002B2CF9AE}" pid="18" name="dvCategory_2">
    <vt:lpwstr>0</vt:lpwstr>
  </property>
  <property fmtid="{D5CDD505-2E9C-101B-9397-08002B2CF9AE}" pid="19" name="dvEnableVismaSignature">
    <vt:lpwstr>0</vt:lpwstr>
  </property>
  <property fmtid="{D5CDD505-2E9C-101B-9397-08002B2CF9AE}" pid="20" name="dvDocumentManagement">
    <vt:lpwstr>0</vt:lpwstr>
  </property>
  <property fmtid="{D5CDD505-2E9C-101B-9397-08002B2CF9AE}" pid="21" name="dvUsed">
    <vt:lpwstr>1</vt:lpwstr>
  </property>
  <property fmtid="{D5CDD505-2E9C-101B-9397-08002B2CF9AE}" pid="22" name="dvCompany">
    <vt:lpwstr>KALI</vt:lpwstr>
  </property>
  <property fmtid="{D5CDD505-2E9C-101B-9397-08002B2CF9AE}" pid="23" name="dvSite">
    <vt:lpwstr>Helsinki</vt:lpwstr>
  </property>
  <property fmtid="{D5CDD505-2E9C-101B-9397-08002B2CF9AE}" pid="24" name="dvNumbering">
    <vt:lpwstr>0</vt:lpwstr>
  </property>
  <property fmtid="{D5CDD505-2E9C-101B-9397-08002B2CF9AE}" pid="25" name="dvDUname">
    <vt:lpwstr/>
  </property>
  <property fmtid="{D5CDD505-2E9C-101B-9397-08002B2CF9AE}" pid="26" name="dvDUdepartment">
    <vt:lpwstr/>
  </property>
  <property fmtid="{D5CDD505-2E9C-101B-9397-08002B2CF9AE}" pid="27" name="dvLogoExist">
    <vt:lpwstr>0</vt:lpwstr>
  </property>
  <property fmtid="{D5CDD505-2E9C-101B-9397-08002B2CF9AE}" pid="28" name="dvCurrentlogo">
    <vt:lpwstr>KL_logo_Fi.jpg</vt:lpwstr>
  </property>
  <property fmtid="{D5CDD505-2E9C-101B-9397-08002B2CF9AE}" pid="29" name="dvCurrentlogoAlternativeText">
    <vt:lpwstr>Kaupan liiton logo</vt:lpwstr>
  </property>
  <property fmtid="{D5CDD505-2E9C-101B-9397-08002B2CF9AE}" pid="30" name="dvCurrentlogoAlternativeTextDecoration">
    <vt:lpwstr>0</vt:lpwstr>
  </property>
  <property fmtid="{D5CDD505-2E9C-101B-9397-08002B2CF9AE}" pid="31" name="henkilotietoja">
    <vt:lpwstr>Ei</vt:lpwstr>
  </property>
  <property fmtid="{D5CDD505-2E9C-101B-9397-08002B2CF9AE}" pid="32" name="taydenne">
    <vt:lpwstr/>
  </property>
  <property fmtid="{D5CDD505-2E9C-101B-9397-08002B2CF9AE}" pid="33" name="tyyppi">
    <vt:lpwstr>Esitys</vt:lpwstr>
  </property>
  <property fmtid="{D5CDD505-2E9C-101B-9397-08002B2CF9AE}" pid="34" name="paivays">
    <vt:filetime>2023-10-25T21:00:00Z</vt:filetime>
  </property>
  <property fmtid="{D5CDD505-2E9C-101B-9397-08002B2CF9AE}" pid="35" name="tekija">
    <vt:lpwstr/>
  </property>
  <property fmtid="{D5CDD505-2E9C-101B-9397-08002B2CF9AE}" pid="36" name="otsikko">
    <vt:lpwstr/>
  </property>
</Properties>
</file>