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1A974-8EE5-468A-BDE7-8958B549C4CD}" v="6" dt="2026-05-10T15:48:59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5-10T15:48:59.182" v="53"/>
      <pc:docMkLst>
        <pc:docMk/>
      </pc:docMkLst>
      <pc:sldChg chg="modSp">
        <pc:chgData name="Heidi Lauttamäki" userId="cb42d338-2c30-4157-8ccb-e4b9f5027b7b" providerId="ADAL" clId="{B4BC1C14-9588-4EFA-97B7-25CF86B0D9AC}" dt="2026-05-10T15:48:00.405" v="48"/>
        <pc:sldMkLst>
          <pc:docMk/>
          <pc:sldMk cId="3276602524" sldId="257"/>
        </pc:sldMkLst>
        <pc:graphicFrameChg chg="mod">
          <ac:chgData name="Heidi Lauttamäki" userId="cb42d338-2c30-4157-8ccb-e4b9f5027b7b" providerId="ADAL" clId="{B4BC1C14-9588-4EFA-97B7-25CF86B0D9AC}" dt="2026-05-10T15:48:00.405" v="48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5-10T15:48:10.078" v="49"/>
        <pc:sldMkLst>
          <pc:docMk/>
          <pc:sldMk cId="3163580185" sldId="258"/>
        </pc:sldMkLst>
        <pc:graphicFrameChg chg="mod">
          <ac:chgData name="Heidi Lauttamäki" userId="cb42d338-2c30-4157-8ccb-e4b9f5027b7b" providerId="ADAL" clId="{B4BC1C14-9588-4EFA-97B7-25CF86B0D9AC}" dt="2026-05-10T15:48:10.078" v="49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5-10T15:48:22.500" v="50"/>
        <pc:sldMkLst>
          <pc:docMk/>
          <pc:sldMk cId="2479436687" sldId="259"/>
        </pc:sldMkLst>
        <pc:graphicFrameChg chg="mod">
          <ac:chgData name="Heidi Lauttamäki" userId="cb42d338-2c30-4157-8ccb-e4b9f5027b7b" providerId="ADAL" clId="{B4BC1C14-9588-4EFA-97B7-25CF86B0D9AC}" dt="2026-05-10T15:48:22.500" v="50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5-10T15:48:34.555" v="51"/>
        <pc:sldMkLst>
          <pc:docMk/>
          <pc:sldMk cId="1908291222" sldId="260"/>
        </pc:sldMkLst>
        <pc:graphicFrameChg chg="mod">
          <ac:chgData name="Heidi Lauttamäki" userId="cb42d338-2c30-4157-8ccb-e4b9f5027b7b" providerId="ADAL" clId="{B4BC1C14-9588-4EFA-97B7-25CF86B0D9AC}" dt="2026-05-10T15:48:34.555" v="51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5-10T15:48:47.179" v="52"/>
        <pc:sldMkLst>
          <pc:docMk/>
          <pc:sldMk cId="409734083" sldId="262"/>
        </pc:sldMkLst>
        <pc:graphicFrameChg chg="mod">
          <ac:chgData name="Heidi Lauttamäki" userId="cb42d338-2c30-4157-8ccb-e4b9f5027b7b" providerId="ADAL" clId="{B4BC1C14-9588-4EFA-97B7-25CF86B0D9AC}" dt="2026-05-10T15:48:47.179" v="52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5-10T15:48:59.182" v="53"/>
        <pc:sldMkLst>
          <pc:docMk/>
          <pc:sldMk cId="3427797589" sldId="263"/>
        </pc:sldMkLst>
        <pc:graphicFrameChg chg="mod">
          <ac:chgData name="Heidi Lauttamäki" userId="cb42d338-2c30-4157-8ccb-e4b9f5027b7b" providerId="ADAL" clId="{B4BC1C14-9588-4EFA-97B7-25CF86B0D9AC}" dt="2026-05-10T15:48:59.182" v="53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10.5.2026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15259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2443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4432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137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65973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4624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2023-10-26</paivays>
  <tekija/>
  <otsikko/>
</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Props1.xml><?xml version="1.0" encoding="utf-8"?>
<ds:datastoreItem xmlns:ds="http://schemas.openxmlformats.org/officeDocument/2006/customXml" ds:itemID="{C941645F-5A96-4F76-A614-E3EF16097354}">
  <ds:schemaRefs/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docMetadata/LabelInfo.xml><?xml version="1.0" encoding="utf-8"?>
<clbl:labelList xmlns:clbl="http://schemas.microsoft.com/office/2020/mipLabelMetadata">
  <clbl:label id="{f220015a-7bb9-4da9-9898-09cb97e9e0d6}" enabled="1" method="Standard" siteId="{b8507232-19fc-4b8a-a295-4838901604ac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415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2026-05-10T15:49:10Z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