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3217E1-B3DD-4797-82CF-DD17C341D921}" v="12" dt="2025-12-07T22:18:34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98" d="100"/>
          <a:sy n="98" d="100"/>
        </p:scale>
        <p:origin x="22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7B7F42BA-3530-4DC3-B147-FA3562FD7A6F}"/>
    <pc:docChg chg="modSld">
      <pc:chgData name="Heidi Lauttamäki" userId="cb42d338-2c30-4157-8ccb-e4b9f5027b7b" providerId="ADAL" clId="{7B7F42BA-3530-4DC3-B147-FA3562FD7A6F}" dt="2024-05-13T12:16:30.428" v="11"/>
      <pc:docMkLst>
        <pc:docMk/>
      </pc:docMkLst>
      <pc:sldChg chg="modSp">
        <pc:chgData name="Heidi Lauttamäki" userId="cb42d338-2c30-4157-8ccb-e4b9f5027b7b" providerId="ADAL" clId="{7B7F42BA-3530-4DC3-B147-FA3562FD7A6F}" dt="2024-05-13T12:16:28.851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7B7F42BA-3530-4DC3-B147-FA3562FD7A6F}" dt="2024-05-13T12:16:29.173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7B7F42BA-3530-4DC3-B147-FA3562FD7A6F}" dt="2024-05-13T12:16:29.666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7B7F42BA-3530-4DC3-B147-FA3562FD7A6F}" dt="2024-05-13T12:16:29.861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7B7F42BA-3530-4DC3-B147-FA3562FD7A6F}" dt="2024-05-13T12:16:30.166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7B7F42BA-3530-4DC3-B147-FA3562FD7A6F}" dt="2024-05-13T12:16:30.428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58046736-9572-429B-871F-C8798F6E9E32}"/>
    <pc:docChg chg="modSld">
      <pc:chgData name="Heidi Lauttamäki" userId="cb42d338-2c30-4157-8ccb-e4b9f5027b7b" providerId="ADAL" clId="{58046736-9572-429B-871F-C8798F6E9E32}" dt="2024-06-19T12:26:02.157" v="11"/>
      <pc:docMkLst>
        <pc:docMk/>
      </pc:docMkLst>
      <pc:sldChg chg="modSp">
        <pc:chgData name="Heidi Lauttamäki" userId="cb42d338-2c30-4157-8ccb-e4b9f5027b7b" providerId="ADAL" clId="{58046736-9572-429B-871F-C8798F6E9E32}" dt="2024-06-19T12:25:59.093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58046736-9572-429B-871F-C8798F6E9E32}" dt="2024-06-19T12:25:59.725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58046736-9572-429B-871F-C8798F6E9E32}" dt="2024-06-19T12:26:00.428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58046736-9572-429B-871F-C8798F6E9E32}" dt="2024-06-19T12:26:01.098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58046736-9572-429B-871F-C8798F6E9E32}" dt="2024-06-19T12:26:01.723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58046736-9572-429B-871F-C8798F6E9E32}" dt="2024-06-19T12:26:02.157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58E9797E-F97A-47F8-AFB6-E57D3D10D67D}"/>
    <pc:docChg chg="modSld">
      <pc:chgData name="Heidi Lauttamäki" userId="cb42d338-2c30-4157-8ccb-e4b9f5027b7b" providerId="ADAL" clId="{58E9797E-F97A-47F8-AFB6-E57D3D10D67D}" dt="2024-09-03T06:27:44.856" v="11"/>
      <pc:docMkLst>
        <pc:docMk/>
      </pc:docMkLst>
      <pc:sldChg chg="modSp">
        <pc:chgData name="Heidi Lauttamäki" userId="cb42d338-2c30-4157-8ccb-e4b9f5027b7b" providerId="ADAL" clId="{58E9797E-F97A-47F8-AFB6-E57D3D10D67D}" dt="2024-09-03T06:27:42.615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58E9797E-F97A-47F8-AFB6-E57D3D10D67D}" dt="2024-09-03T06:27:42.971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58E9797E-F97A-47F8-AFB6-E57D3D10D67D}" dt="2024-09-03T06:27:43.472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58E9797E-F97A-47F8-AFB6-E57D3D10D67D}" dt="2024-09-03T06:27:44.100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58E9797E-F97A-47F8-AFB6-E57D3D10D67D}" dt="2024-09-03T06:27:44.370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58E9797E-F97A-47F8-AFB6-E57D3D10D67D}" dt="2024-09-03T06:27:44.856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5-12-07T22:18:34.261" v="23"/>
      <pc:docMkLst>
        <pc:docMk/>
      </pc:docMkLst>
      <pc:sldChg chg="modSp">
        <pc:chgData name="Heidi Lauttamäki" userId="cb42d338-2c30-4157-8ccb-e4b9f5027b7b" providerId="ADAL" clId="{B4BC1C14-9588-4EFA-97B7-25CF86B0D9AC}" dt="2025-12-07T22:18:32.700" v="18"/>
        <pc:sldMkLst>
          <pc:docMk/>
          <pc:sldMk cId="3276602524" sldId="257"/>
        </pc:sldMkLst>
        <pc:graphicFrameChg chg="mod">
          <ac:chgData name="Heidi Lauttamäki" userId="cb42d338-2c30-4157-8ccb-e4b9f5027b7b" providerId="ADAL" clId="{B4BC1C14-9588-4EFA-97B7-25CF86B0D9AC}" dt="2025-12-07T22:18:32.700" v="18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8:33.047" v="19"/>
        <pc:sldMkLst>
          <pc:docMk/>
          <pc:sldMk cId="3163580185" sldId="258"/>
        </pc:sldMkLst>
        <pc:graphicFrameChg chg="mod">
          <ac:chgData name="Heidi Lauttamäki" userId="cb42d338-2c30-4157-8ccb-e4b9f5027b7b" providerId="ADAL" clId="{B4BC1C14-9588-4EFA-97B7-25CF86B0D9AC}" dt="2025-12-07T22:18:33.047" v="19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8:33.372" v="20"/>
        <pc:sldMkLst>
          <pc:docMk/>
          <pc:sldMk cId="2479436687" sldId="259"/>
        </pc:sldMkLst>
        <pc:graphicFrameChg chg="mod">
          <ac:chgData name="Heidi Lauttamäki" userId="cb42d338-2c30-4157-8ccb-e4b9f5027b7b" providerId="ADAL" clId="{B4BC1C14-9588-4EFA-97B7-25CF86B0D9AC}" dt="2025-12-07T22:18:33.372" v="20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8:33.702" v="21"/>
        <pc:sldMkLst>
          <pc:docMk/>
          <pc:sldMk cId="1908291222" sldId="260"/>
        </pc:sldMkLst>
        <pc:graphicFrameChg chg="mod">
          <ac:chgData name="Heidi Lauttamäki" userId="cb42d338-2c30-4157-8ccb-e4b9f5027b7b" providerId="ADAL" clId="{B4BC1C14-9588-4EFA-97B7-25CF86B0D9AC}" dt="2025-12-07T22:18:33.702" v="21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8:33.991" v="22"/>
        <pc:sldMkLst>
          <pc:docMk/>
          <pc:sldMk cId="409734083" sldId="262"/>
        </pc:sldMkLst>
        <pc:graphicFrameChg chg="mod">
          <ac:chgData name="Heidi Lauttamäki" userId="cb42d338-2c30-4157-8ccb-e4b9f5027b7b" providerId="ADAL" clId="{B4BC1C14-9588-4EFA-97B7-25CF86B0D9AC}" dt="2025-12-07T22:18:33.991" v="22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8:34.261" v="23"/>
        <pc:sldMkLst>
          <pc:docMk/>
          <pc:sldMk cId="3427797589" sldId="263"/>
        </pc:sldMkLst>
        <pc:graphicFrameChg chg="mod">
          <ac:chgData name="Heidi Lauttamäki" userId="cb42d338-2c30-4157-8ccb-e4b9f5027b7b" providerId="ADAL" clId="{B4BC1C14-9588-4EFA-97B7-25CF86B0D9AC}" dt="2025-12-07T22:18:34.261" v="23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5342EB36-E615-4928-8A2A-D84A57B5C40E}"/>
    <pc:docChg chg="modSld">
      <pc:chgData name="Heidi Lauttamäki" userId="cb42d338-2c30-4157-8ccb-e4b9f5027b7b" providerId="ADAL" clId="{5342EB36-E615-4928-8A2A-D84A57B5C40E}" dt="2024-04-08T08:27:29.926" v="11"/>
      <pc:docMkLst>
        <pc:docMk/>
      </pc:docMkLst>
      <pc:sldChg chg="modSp">
        <pc:chgData name="Heidi Lauttamäki" userId="cb42d338-2c30-4157-8ccb-e4b9f5027b7b" providerId="ADAL" clId="{5342EB36-E615-4928-8A2A-D84A57B5C40E}" dt="2024-04-08T08:27:28.410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5342EB36-E615-4928-8A2A-D84A57B5C40E}" dt="2024-04-08T08:27:28.726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5342EB36-E615-4928-8A2A-D84A57B5C40E}" dt="2024-04-08T08:27:29.010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5342EB36-E615-4928-8A2A-D84A57B5C40E}" dt="2024-04-08T08:27:29.341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5342EB36-E615-4928-8A2A-D84A57B5C40E}" dt="2024-04-08T08:27:29.638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5342EB36-E615-4928-8A2A-D84A57B5C40E}" dt="2024-04-08T08:27:29.926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C8445E7D-B7E5-4FC8-B62F-8B32C596F1FD}"/>
    <pc:docChg chg="addSld delSld modSld">
      <pc:chgData name="Heidi Lauttamäki" userId="cb42d338-2c30-4157-8ccb-e4b9f5027b7b" providerId="ADAL" clId="{C8445E7D-B7E5-4FC8-B62F-8B32C596F1FD}" dt="2023-10-27T12:03:29.719" v="732" actId="20577"/>
      <pc:docMkLst>
        <pc:docMk/>
      </pc:docMkLst>
      <pc:sldChg chg="modSp mod">
        <pc:chgData name="Heidi Lauttamäki" userId="cb42d338-2c30-4157-8ccb-e4b9f5027b7b" providerId="ADAL" clId="{C8445E7D-B7E5-4FC8-B62F-8B32C596F1FD}" dt="2023-10-27T12:03:29.719" v="732" actId="20577"/>
        <pc:sldMkLst>
          <pc:docMk/>
          <pc:sldMk cId="2299458728" sldId="256"/>
        </pc:sldMkLst>
      </pc:sldChg>
      <pc:sldChg chg="add del">
        <pc:chgData name="Heidi Lauttamäki" userId="cb42d338-2c30-4157-8ccb-e4b9f5027b7b" providerId="ADAL" clId="{C8445E7D-B7E5-4FC8-B62F-8B32C596F1FD}" dt="2023-10-27T07:51:32.222" v="573" actId="2696"/>
        <pc:sldMkLst>
          <pc:docMk/>
          <pc:sldMk cId="1715891181" sldId="261"/>
        </pc:sldMkLst>
      </pc:sldChg>
    </pc:docChg>
  </pc:docChgLst>
  <pc:docChgLst>
    <pc:chgData name="Heidi Lauttamäki" userId="cb42d338-2c30-4157-8ccb-e4b9f5027b7b" providerId="ADAL" clId="{CE0482CB-FCC4-4E9D-AE2B-4D38428D6F02}"/>
    <pc:docChg chg="modSld">
      <pc:chgData name="Heidi Lauttamäki" userId="cb42d338-2c30-4157-8ccb-e4b9f5027b7b" providerId="ADAL" clId="{CE0482CB-FCC4-4E9D-AE2B-4D38428D6F02}" dt="2025-04-08T06:33:57.678" v="65"/>
      <pc:docMkLst>
        <pc:docMk/>
      </pc:docMkLst>
      <pc:sldChg chg="modSp">
        <pc:chgData name="Heidi Lauttamäki" userId="cb42d338-2c30-4157-8ccb-e4b9f5027b7b" providerId="ADAL" clId="{CE0482CB-FCC4-4E9D-AE2B-4D38428D6F02}" dt="2025-04-08T06:33:54.209" v="6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CE0482CB-FCC4-4E9D-AE2B-4D38428D6F02}" dt="2025-04-08T06:33:55.048" v="6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CE0482CB-FCC4-4E9D-AE2B-4D38428D6F02}" dt="2025-04-08T06:33:55.664" v="6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CE0482CB-FCC4-4E9D-AE2B-4D38428D6F02}" dt="2025-04-08T06:33:56.405" v="6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CE0482CB-FCC4-4E9D-AE2B-4D38428D6F02}" dt="2025-04-08T06:33:57.205" v="6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CE0482CB-FCC4-4E9D-AE2B-4D38428D6F02}" dt="2025-04-08T06:33:57.678" v="6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1D2D7D91-3DD9-4613-A70B-3882304B24FB}"/>
    <pc:docChg chg="modSld">
      <pc:chgData name="Heidi Lauttamäki" userId="cb42d338-2c30-4157-8ccb-e4b9f5027b7b" providerId="ADAL" clId="{1D2D7D91-3DD9-4613-A70B-3882304B24FB}" dt="2025-06-02T05:32:46.926" v="17"/>
      <pc:docMkLst>
        <pc:docMk/>
      </pc:docMkLst>
    </pc:docChg>
  </pc:docChgLst>
  <pc:docChgLst>
    <pc:chgData name="Jaana Sivén" userId="8657cd00-fcc2-4c6e-96c9-f8ae6495f4e1" providerId="ADAL" clId="{EA7A1A1D-79DE-4FB5-90A9-B94477276496}"/>
    <pc:docChg chg="modSld">
      <pc:chgData name="Jaana Sivén" userId="8657cd00-fcc2-4c6e-96c9-f8ae6495f4e1" providerId="ADAL" clId="{EA7A1A1D-79DE-4FB5-90A9-B94477276496}" dt="2025-01-02T08:58:01.910" v="6"/>
      <pc:docMkLst>
        <pc:docMk/>
      </pc:docMkLst>
      <pc:sldChg chg="delSp">
        <pc:chgData name="Jaana Sivén" userId="8657cd00-fcc2-4c6e-96c9-f8ae6495f4e1" providerId="ADAL" clId="{EA7A1A1D-79DE-4FB5-90A9-B94477276496}" dt="2025-01-02T08:58:01.910" v="0"/>
        <pc:sldMkLst>
          <pc:docMk/>
          <pc:sldMk cId="2299458728" sldId="256"/>
        </pc:sldMkLst>
      </pc:sldChg>
    </pc:docChg>
  </pc:docChgLst>
  <pc:docChgLst>
    <pc:chgData name="Heidi Lauttamäki" userId="cb42d338-2c30-4157-8ccb-e4b9f5027b7b" providerId="ADAL" clId="{9159A80A-BC4F-43D1-B9EC-F2873A703F17}"/>
    <pc:docChg chg="modSld">
      <pc:chgData name="Heidi Lauttamäki" userId="cb42d338-2c30-4157-8ccb-e4b9f5027b7b" providerId="ADAL" clId="{9159A80A-BC4F-43D1-B9EC-F2873A703F17}" dt="2023-12-05T10:56:56.667" v="23"/>
      <pc:docMkLst>
        <pc:docMk/>
      </pc:docMkLst>
    </pc:docChg>
  </pc:docChgLst>
  <pc:docChgLst>
    <pc:chgData name="Heidi Lauttamäki" userId="cb42d338-2c30-4157-8ccb-e4b9f5027b7b" providerId="ADAL" clId="{2B400470-E4F3-4E70-99E7-76C4AF485F4B}"/>
    <pc:docChg chg="modSld">
      <pc:chgData name="Heidi Lauttamäki" userId="cb42d338-2c30-4157-8ccb-e4b9f5027b7b" providerId="ADAL" clId="{2B400470-E4F3-4E70-99E7-76C4AF485F4B}" dt="2025-10-05T20:48:16.458" v="5"/>
      <pc:docMkLst>
        <pc:docMk/>
      </pc:docMkLst>
      <pc:sldChg chg="modSp">
        <pc:chgData name="Heidi Lauttamäki" userId="cb42d338-2c30-4157-8ccb-e4b9f5027b7b" providerId="ADAL" clId="{2B400470-E4F3-4E70-99E7-76C4AF485F4B}" dt="2025-10-05T20:48:14.177" v="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2B400470-E4F3-4E70-99E7-76C4AF485F4B}" dt="2025-10-05T20:48:14.632" v="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2B400470-E4F3-4E70-99E7-76C4AF485F4B}" dt="2025-10-05T20:48:14.994" v="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2B400470-E4F3-4E70-99E7-76C4AF485F4B}" dt="2025-10-05T20:48:15.597" v="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2B400470-E4F3-4E70-99E7-76C4AF485F4B}" dt="2025-10-05T20:48:16.019" v="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2B400470-E4F3-4E70-99E7-76C4AF485F4B}" dt="2025-10-05T20:48:16.458" v="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4E852698-B19C-40CC-BA04-DB84B611E205}"/>
    <pc:docChg chg="modSld">
      <pc:chgData name="Heidi Lauttamäki" userId="cb42d338-2c30-4157-8ccb-e4b9f5027b7b" providerId="ADAL" clId="{4E852698-B19C-40CC-BA04-DB84B611E205}" dt="2024-01-10T09:26:21.049" v="5"/>
      <pc:docMkLst>
        <pc:docMk/>
      </pc:docMkLst>
    </pc:docChg>
  </pc:docChgLst>
  <pc:docChgLst>
    <pc:chgData name="Heidi Lauttamäki" userId="cb42d338-2c30-4157-8ccb-e4b9f5027b7b" providerId="ADAL" clId="{F0232A4E-66EA-4A97-9444-25E47D7224AA}"/>
    <pc:docChg chg="modSld">
      <pc:chgData name="Heidi Lauttamäki" userId="cb42d338-2c30-4157-8ccb-e4b9f5027b7b" providerId="ADAL" clId="{F0232A4E-66EA-4A97-9444-25E47D7224AA}" dt="2024-08-06T05:41:54.114" v="5"/>
      <pc:docMkLst>
        <pc:docMk/>
      </pc:docMkLst>
      <pc:sldChg chg="modSp">
        <pc:chgData name="Heidi Lauttamäki" userId="cb42d338-2c30-4157-8ccb-e4b9f5027b7b" providerId="ADAL" clId="{F0232A4E-66EA-4A97-9444-25E47D7224AA}" dt="2024-08-06T05:41:50.574" v="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F0232A4E-66EA-4A97-9444-25E47D7224AA}" dt="2024-08-06T05:41:51.440" v="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F0232A4E-66EA-4A97-9444-25E47D7224AA}" dt="2024-08-06T05:41:52.131" v="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F0232A4E-66EA-4A97-9444-25E47D7224AA}" dt="2024-08-06T05:41:52.880" v="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F0232A4E-66EA-4A97-9444-25E47D7224AA}" dt="2024-08-06T05:41:53.498" v="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F0232A4E-66EA-4A97-9444-25E47D7224AA}" dt="2024-08-06T05:41:54.114" v="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FB77F99D-D8C8-4E54-B1AC-A99610DE9586}"/>
    <pc:docChg chg="modSld">
      <pc:chgData name="Heidi Lauttamäki" userId="cb42d338-2c30-4157-8ccb-e4b9f5027b7b" providerId="ADAL" clId="{FB77F99D-D8C8-4E54-B1AC-A99610DE9586}" dt="2025-09-07T20:52:29.747" v="11"/>
      <pc:docMkLst>
        <pc:docMk/>
      </pc:docMkLst>
    </pc:docChg>
  </pc:docChgLst>
  <pc:docChgLst>
    <pc:chgData name="Heidi Lauttamäki" userId="cb42d338-2c30-4157-8ccb-e4b9f5027b7b" providerId="ADAL" clId="{A936C00F-6566-4CDC-93D9-1012FF01A81A}"/>
    <pc:docChg chg="modSld">
      <pc:chgData name="Heidi Lauttamäki" userId="cb42d338-2c30-4157-8ccb-e4b9f5027b7b" providerId="ADAL" clId="{A936C00F-6566-4CDC-93D9-1012FF01A81A}" dt="2024-02-12T08:44:12.546" v="5"/>
      <pc:docMkLst>
        <pc:docMk/>
      </pc:docMkLst>
      <pc:sldChg chg="modSp">
        <pc:chgData name="Heidi Lauttamäki" userId="cb42d338-2c30-4157-8ccb-e4b9f5027b7b" providerId="ADAL" clId="{A936C00F-6566-4CDC-93D9-1012FF01A81A}" dt="2024-02-12T08:44:10.836" v="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A936C00F-6566-4CDC-93D9-1012FF01A81A}" dt="2024-02-12T08:44:11.402" v="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A936C00F-6566-4CDC-93D9-1012FF01A81A}" dt="2024-02-12T08:44:11.696" v="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A936C00F-6566-4CDC-93D9-1012FF01A81A}" dt="2024-02-12T08:44:12.018" v="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A936C00F-6566-4CDC-93D9-1012FF01A81A}" dt="2024-02-12T08:44:12.286" v="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A936C00F-6566-4CDC-93D9-1012FF01A81A}" dt="2024-02-12T08:44:12.546" v="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40A56244-74B1-4C59-B233-35903B46AA0B}"/>
    <pc:docChg chg="modSld">
      <pc:chgData name="Heidi Lauttamäki" userId="cb42d338-2c30-4157-8ccb-e4b9f5027b7b" providerId="ADAL" clId="{40A56244-74B1-4C59-B233-35903B46AA0B}" dt="2024-03-05T05:51:03.472" v="11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8.12.2025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Julkinen talous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A8D9CC9-D3F5-E31B-CFC3-87FD899E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C33508-5C40-1DA0-3E7E-400B13DD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2C6DC-9891-32C9-7706-E07FEE52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euromaissa,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93A443-4FF4-EA61-7DBA-0D091883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73177FA-8581-B627-F294-BCC6D22B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A999852-C6BC-3F5B-A7D4-46D28A163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37743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A999852-C6BC-3F5B-A7D4-46D28A163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60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E5602E-2F68-C9EA-70F0-2BE42537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pohjoismaissa,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8FE926-E9AE-62A7-A91C-09500321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9D4C37-8259-9876-DC90-AA223E7C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0EF68F6-7862-63A5-1B5B-9DFFA67EB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978995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0EF68F6-7862-63A5-1B5B-9DFFA67EB3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58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BFB073-3221-567D-3F4F-0374A13B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velka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2AB905-0C76-A9D7-40CB-24069F68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B39626-4D9A-4E60-15D5-C1BC9842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F42FFF6-A3FF-E457-DC84-A1973C127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508996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F42FFF6-A3FF-E457-DC84-A1973C127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43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9330C-4260-16E8-F226-F36337C0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ali/ylijäämä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23376D-C657-50FE-C202-1036EA4F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0BB21D-91CC-543D-38BC-BFDEE92A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371D530-B18E-DC0A-19D9-6A37CEB5D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621497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371D530-B18E-DC0A-19D9-6A37CEB5D3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29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DD2F6-BDA8-585D-6DF4-99E8F441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nettoluotonanto- ja otto neljänneksittäin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E0B0D4-D154-7421-1E8E-159D30CD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FA6738-0C63-B076-0E8C-8A7FB33D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ED04FD3E-3F0F-5346-7BB3-E3440DFEF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10379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ED04FD3E-3F0F-5346-7BB3-E3440DFEF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AC897F-65D6-9AA2-7A75-B64656EA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velka miljardeina euroina ja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C951E25-15DA-FF6A-259E-33040A88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169F34-6D9A-D46E-A23F-9BA5734B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12E4078-7091-AEF9-C7BA-F7ECB1DB0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64236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12E4078-7091-AEF9-C7BA-F7ECB1DB0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79758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Kameleon>
  <henkilotietoja>Ei</henkilotietoja>
  <taydenne/>
  <tyyppi>Esitys</tyyppi>
  <paivays>2023-10-26</paivays>
  <tekija/>
  <otsikko/>
</Kameleon>
</file>

<file path=customXml/itemProps1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2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941645F-5A96-4F76-A614-E3EF1609735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412</TotalTime>
  <Words>64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Julkinen talous</vt:lpstr>
      <vt:lpstr>Julkinen velka euromaissa, prosenttia bkt:sta</vt:lpstr>
      <vt:lpstr>Julkinen velka pohjoismaissa, prosenttia bkt:sta</vt:lpstr>
      <vt:lpstr>Julkisyhteisöjen velka suhteessa bkt:hen</vt:lpstr>
      <vt:lpstr>Julkisyhteisöjen ali/ylijäämä suhteessa bkt:hen</vt:lpstr>
      <vt:lpstr>Valtion nettoluotonanto- ja otto neljänneksittäin</vt:lpstr>
      <vt:lpstr>Valtion velka miljardeina euroina ja suhteessa bkt:hen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Julkinen talous</dc:title>
  <dc:creator/>
  <cp:keywords/>
  <cp:lastModifiedBy>Heidi Lauttamäki</cp:lastModifiedBy>
  <cp:revision>2</cp:revision>
  <dcterms:created xsi:type="dcterms:W3CDTF">2023-10-26T06:07:44Z</dcterms:created>
  <dcterms:modified xsi:type="dcterms:W3CDTF">2025-12-07T22:18:42Z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