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8674D9-21A9-4D48-83B4-69529AAB2CAD}" v="6" dt="2026-01-04T16:17:19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45" autoAdjust="0"/>
  </p:normalViewPr>
  <p:slideViewPr>
    <p:cSldViewPr snapToGrid="0">
      <p:cViewPr varScale="1">
        <p:scale>
          <a:sx n="98" d="100"/>
          <a:sy n="98" d="100"/>
        </p:scale>
        <p:origin x="22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B4BC1C14-9588-4EFA-97B7-25CF86B0D9AC}"/>
    <pc:docChg chg="modSld">
      <pc:chgData name="Heidi Lauttamäki" userId="cb42d338-2c30-4157-8ccb-e4b9f5027b7b" providerId="ADAL" clId="{B4BC1C14-9588-4EFA-97B7-25CF86B0D9AC}" dt="2026-01-04T16:17:19.285" v="29"/>
      <pc:docMkLst>
        <pc:docMk/>
      </pc:docMkLst>
      <pc:sldChg chg="modSp">
        <pc:chgData name="Heidi Lauttamäki" userId="cb42d338-2c30-4157-8ccb-e4b9f5027b7b" providerId="ADAL" clId="{B4BC1C14-9588-4EFA-97B7-25CF86B0D9AC}" dt="2026-01-04T16:17:16.544" v="24"/>
        <pc:sldMkLst>
          <pc:docMk/>
          <pc:sldMk cId="3276602524" sldId="257"/>
        </pc:sldMkLst>
        <pc:graphicFrameChg chg="mod">
          <ac:chgData name="Heidi Lauttamäki" userId="cb42d338-2c30-4157-8ccb-e4b9f5027b7b" providerId="ADAL" clId="{B4BC1C14-9588-4EFA-97B7-25CF86B0D9AC}" dt="2026-01-04T16:17:16.544" v="24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7:16.951" v="25"/>
        <pc:sldMkLst>
          <pc:docMk/>
          <pc:sldMk cId="3163580185" sldId="258"/>
        </pc:sldMkLst>
        <pc:graphicFrameChg chg="mod">
          <ac:chgData name="Heidi Lauttamäki" userId="cb42d338-2c30-4157-8ccb-e4b9f5027b7b" providerId="ADAL" clId="{B4BC1C14-9588-4EFA-97B7-25CF86B0D9AC}" dt="2026-01-04T16:17:16.951" v="25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7:17.357" v="26"/>
        <pc:sldMkLst>
          <pc:docMk/>
          <pc:sldMk cId="2479436687" sldId="259"/>
        </pc:sldMkLst>
        <pc:graphicFrameChg chg="mod">
          <ac:chgData name="Heidi Lauttamäki" userId="cb42d338-2c30-4157-8ccb-e4b9f5027b7b" providerId="ADAL" clId="{B4BC1C14-9588-4EFA-97B7-25CF86B0D9AC}" dt="2026-01-04T16:17:17.357" v="26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7:18.252" v="27"/>
        <pc:sldMkLst>
          <pc:docMk/>
          <pc:sldMk cId="1908291222" sldId="260"/>
        </pc:sldMkLst>
        <pc:graphicFrameChg chg="mod">
          <ac:chgData name="Heidi Lauttamäki" userId="cb42d338-2c30-4157-8ccb-e4b9f5027b7b" providerId="ADAL" clId="{B4BC1C14-9588-4EFA-97B7-25CF86B0D9AC}" dt="2026-01-04T16:17:18.252" v="27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7:18.811" v="28"/>
        <pc:sldMkLst>
          <pc:docMk/>
          <pc:sldMk cId="409734083" sldId="262"/>
        </pc:sldMkLst>
        <pc:graphicFrameChg chg="mod">
          <ac:chgData name="Heidi Lauttamäki" userId="cb42d338-2c30-4157-8ccb-e4b9f5027b7b" providerId="ADAL" clId="{B4BC1C14-9588-4EFA-97B7-25CF86B0D9AC}" dt="2026-01-04T16:17:18.811" v="28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7:19.285" v="29"/>
        <pc:sldMkLst>
          <pc:docMk/>
          <pc:sldMk cId="3427797589" sldId="263"/>
        </pc:sldMkLst>
        <pc:graphicFrameChg chg="mod">
          <ac:chgData name="Heidi Lauttamäki" userId="cb42d338-2c30-4157-8ccb-e4b9f5027b7b" providerId="ADAL" clId="{B4BC1C14-9588-4EFA-97B7-25CF86B0D9AC}" dt="2026-01-04T16:17:19.285" v="29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4.1.2026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4.1.2026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 dirty="0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Julkinen talous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data </a:t>
            </a:r>
            <a:r>
              <a:rPr lang="fi-FI"/>
              <a:t>päivitetään kuukausittain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A8D9CC9-D3F5-E31B-CFC3-87FD899E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CC33508-5C40-1DA0-3E7E-400B13DD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2C6DC-9891-32C9-7706-E07FEE52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Julkinen velka euromaissa, prosenttia </a:t>
            </a:r>
            <a:r>
              <a:rPr lang="fi-FI" dirty="0" err="1"/>
              <a:t>bkt:sta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93A443-4FF4-EA61-7DBA-0D091883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73177FA-8581-B627-F294-BCC6D22B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A999852-C6BC-3F5B-A7D4-46D28A163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195069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A999852-C6BC-3F5B-A7D4-46D28A163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660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E5602E-2F68-C9EA-70F0-2BE42537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Julkinen velka pohjoismaissa, prosenttia </a:t>
            </a:r>
            <a:r>
              <a:rPr lang="fi-FI" dirty="0" err="1"/>
              <a:t>bkt:sta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8FE926-E9AE-62A7-A91C-09500321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9D4C37-8259-9876-DC90-AA223E7C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0EF68F6-7862-63A5-1B5B-9DFFA67EB3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538132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0EF68F6-7862-63A5-1B5B-9DFFA67EB3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58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BFB073-3221-567D-3F4F-0374A13B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Julkisyhteisöjen velka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2AB905-0C76-A9D7-40CB-24069F68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DB39626-4D9A-4E60-15D5-C1BC9842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F42FFF6-A3FF-E457-DC84-A1973C127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155819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F42FFF6-A3FF-E457-DC84-A1973C127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43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19330C-4260-16E8-F226-F36337C0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Julkisyhteisöjen ali/ylijäämä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23376D-C657-50FE-C202-1036EA4F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0BB21D-91CC-543D-38BC-BFDEE92A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371D530-B18E-DC0A-19D9-6A37CEB5D3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548368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371D530-B18E-DC0A-19D9-6A37CEB5D3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29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DD2F6-BDA8-585D-6DF4-99E8F441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 nettoluotonanto- ja otto neljänneksittäin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E0B0D4-D154-7421-1E8E-159D30CD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FA6738-0C63-B076-0E8C-8A7FB33D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ED04FD3E-3F0F-5346-7BB3-E3440DFEF6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21997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ED04FD3E-3F0F-5346-7BB3-E3440DFEF6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3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AC897F-65D6-9AA2-7A75-B64656EA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 velka miljardeina euroina ja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C951E25-15DA-FF6A-259E-33040A88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169F34-6D9A-D46E-A23F-9BA5734B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A12E4078-7091-AEF9-C7BA-F7ECB1DB0F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049182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A12E4078-7091-AEF9-C7BA-F7ECB1DB0F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797589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2.xml><?xml version="1.0" encoding="utf-8"?>
<Kameleon>
  <henkilotietoja>Ei</henkilotietoja>
  <taydenne/>
  <tyyppi>Esitys</tyyppi>
  <paivays>2023-10-26</paivays>
  <tekija/>
  <otsikko/>
</Kameleo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3C3143-4FC1-4905-9515-A07D5D99DA33}">
  <ds:schemaRefs>
    <ds:schemaRef ds:uri="http://schemas.microsoft.com/office/2006/metadata/properties"/>
    <ds:schemaRef ds:uri="http://schemas.microsoft.com/office/infopath/2007/PartnerControls"/>
    <ds:schemaRef ds:uri="4bd33ff3-82dc-46e3-8e2f-044c93593367"/>
    <ds:schemaRef ds:uri="3ac51bb7-8448-4a30-bc6f-1f13f1cb1178"/>
  </ds:schemaRefs>
</ds:datastoreItem>
</file>

<file path=customXml/itemProps2.xml><?xml version="1.0" encoding="utf-8"?>
<ds:datastoreItem xmlns:ds="http://schemas.openxmlformats.org/officeDocument/2006/customXml" ds:itemID="{C941645F-5A96-4F76-A614-E3EF16097354}">
  <ds:schemaRefs/>
</ds:datastoreItem>
</file>

<file path=customXml/itemProps3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1C8B18D-99ED-4158-AF9D-2F8C9EF92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1bb7-8448-4a30-bc6f-1f13f1cb1178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412</TotalTime>
  <Words>64</Words>
  <Application>Microsoft Office PowerPoint</Application>
  <PresentationFormat>Näytössä katseltava esitys (16:9)</PresentationFormat>
  <Paragraphs>22</Paragraphs>
  <Slides>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KL-teema</vt:lpstr>
      <vt:lpstr>Macrobond document</vt:lpstr>
      <vt:lpstr>Julkinen talous</vt:lpstr>
      <vt:lpstr>Julkinen velka euromaissa, prosenttia bkt:sta</vt:lpstr>
      <vt:lpstr>Julkinen velka pohjoismaissa, prosenttia bkt:sta</vt:lpstr>
      <vt:lpstr>Julkisyhteisöjen velka suhteessa bkt:hen</vt:lpstr>
      <vt:lpstr>Julkisyhteisöjen ali/ylijäämä suhteessa bkt:hen</vt:lpstr>
      <vt:lpstr>Valtion nettoluotonanto- ja otto neljänneksittäin</vt:lpstr>
      <vt:lpstr>Valtion velka miljardeina euroina ja suhteessa bkt:hen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Julkinen talous</dc:title>
  <dc:creator/>
  <cp:keywords/>
  <cp:lastModifiedBy>Heidi Lauttamäki</cp:lastModifiedBy>
  <cp:revision>2</cp:revision>
  <dcterms:created xsi:type="dcterms:W3CDTF">2023-10-26T06:07:44Z</dcterms:created>
  <dcterms:modified xsi:type="dcterms:W3CDTF">2026-01-04T16:17:28Z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2023-10-25T21:00:00Z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