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7" r:id="rId7"/>
    <p:sldId id="258" r:id="rId8"/>
    <p:sldId id="259" r:id="rId9"/>
    <p:sldId id="260" r:id="rId10"/>
    <p:sldId id="262" r:id="rId11"/>
    <p:sldId id="263" r:id="rId12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0482CB-FCC4-4E9D-AE2B-4D38428D6F02}" v="66" dt="2025-04-08T06:33:57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45" autoAdjust="0"/>
  </p:normalViewPr>
  <p:slideViewPr>
    <p:cSldViewPr snapToGrid="0">
      <p:cViewPr varScale="1">
        <p:scale>
          <a:sx n="135" d="100"/>
          <a:sy n="135" d="100"/>
        </p:scale>
        <p:origin x="104" y="4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5342EB36-E615-4928-8A2A-D84A57B5C40E}"/>
    <pc:docChg chg="modSld">
      <pc:chgData name="Heidi Lauttamäki" userId="cb42d338-2c30-4157-8ccb-e4b9f5027b7b" providerId="ADAL" clId="{5342EB36-E615-4928-8A2A-D84A57B5C40E}" dt="2024-04-08T08:27:29.926" v="11"/>
      <pc:docMkLst>
        <pc:docMk/>
      </pc:docMkLst>
      <pc:sldChg chg="modSp">
        <pc:chgData name="Heidi Lauttamäki" userId="cb42d338-2c30-4157-8ccb-e4b9f5027b7b" providerId="ADAL" clId="{5342EB36-E615-4928-8A2A-D84A57B5C40E}" dt="2024-04-08T08:27:28.410" v="6"/>
        <pc:sldMkLst>
          <pc:docMk/>
          <pc:sldMk cId="3276602524" sldId="257"/>
        </pc:sldMkLst>
        <pc:graphicFrameChg chg="mod">
          <ac:chgData name="Heidi Lauttamäki" userId="cb42d338-2c30-4157-8ccb-e4b9f5027b7b" providerId="ADAL" clId="{5342EB36-E615-4928-8A2A-D84A57B5C40E}" dt="2024-04-08T08:27:28.410" v="6"/>
          <ac:graphicFrameMkLst>
            <pc:docMk/>
            <pc:sldMk cId="3276602524" sldId="257"/>
            <ac:graphicFrameMk id="6" creationId="{CA999852-C6BC-3F5B-A7D4-46D28A163B25}"/>
          </ac:graphicFrameMkLst>
        </pc:graphicFrameChg>
      </pc:sldChg>
      <pc:sldChg chg="modSp">
        <pc:chgData name="Heidi Lauttamäki" userId="cb42d338-2c30-4157-8ccb-e4b9f5027b7b" providerId="ADAL" clId="{5342EB36-E615-4928-8A2A-D84A57B5C40E}" dt="2024-04-08T08:27:28.726" v="7"/>
        <pc:sldMkLst>
          <pc:docMk/>
          <pc:sldMk cId="3163580185" sldId="258"/>
        </pc:sldMkLst>
        <pc:graphicFrameChg chg="mod">
          <ac:chgData name="Heidi Lauttamäki" userId="cb42d338-2c30-4157-8ccb-e4b9f5027b7b" providerId="ADAL" clId="{5342EB36-E615-4928-8A2A-D84A57B5C40E}" dt="2024-04-08T08:27:28.726" v="7"/>
          <ac:graphicFrameMkLst>
            <pc:docMk/>
            <pc:sldMk cId="3163580185" sldId="258"/>
            <ac:graphicFrameMk id="6" creationId="{D0EF68F6-7862-63A5-1B5B-9DFFA67EB3E3}"/>
          </ac:graphicFrameMkLst>
        </pc:graphicFrameChg>
      </pc:sldChg>
      <pc:sldChg chg="modSp">
        <pc:chgData name="Heidi Lauttamäki" userId="cb42d338-2c30-4157-8ccb-e4b9f5027b7b" providerId="ADAL" clId="{5342EB36-E615-4928-8A2A-D84A57B5C40E}" dt="2024-04-08T08:27:29.010" v="8"/>
        <pc:sldMkLst>
          <pc:docMk/>
          <pc:sldMk cId="2479436687" sldId="259"/>
        </pc:sldMkLst>
        <pc:graphicFrameChg chg="mod">
          <ac:chgData name="Heidi Lauttamäki" userId="cb42d338-2c30-4157-8ccb-e4b9f5027b7b" providerId="ADAL" clId="{5342EB36-E615-4928-8A2A-D84A57B5C40E}" dt="2024-04-08T08:27:29.010" v="8"/>
          <ac:graphicFrameMkLst>
            <pc:docMk/>
            <pc:sldMk cId="2479436687" sldId="259"/>
            <ac:graphicFrameMk id="6" creationId="{2F42FFF6-A3FF-E457-DC84-A1973C127A30}"/>
          </ac:graphicFrameMkLst>
        </pc:graphicFrameChg>
      </pc:sldChg>
      <pc:sldChg chg="modSp">
        <pc:chgData name="Heidi Lauttamäki" userId="cb42d338-2c30-4157-8ccb-e4b9f5027b7b" providerId="ADAL" clId="{5342EB36-E615-4928-8A2A-D84A57B5C40E}" dt="2024-04-08T08:27:29.341" v="9"/>
        <pc:sldMkLst>
          <pc:docMk/>
          <pc:sldMk cId="1908291222" sldId="260"/>
        </pc:sldMkLst>
        <pc:graphicFrameChg chg="mod">
          <ac:chgData name="Heidi Lauttamäki" userId="cb42d338-2c30-4157-8ccb-e4b9f5027b7b" providerId="ADAL" clId="{5342EB36-E615-4928-8A2A-D84A57B5C40E}" dt="2024-04-08T08:27:29.341" v="9"/>
          <ac:graphicFrameMkLst>
            <pc:docMk/>
            <pc:sldMk cId="1908291222" sldId="260"/>
            <ac:graphicFrameMk id="6" creationId="{6371D530-B18E-DC0A-19D9-6A37CEB5D33F}"/>
          </ac:graphicFrameMkLst>
        </pc:graphicFrameChg>
      </pc:sldChg>
      <pc:sldChg chg="modSp">
        <pc:chgData name="Heidi Lauttamäki" userId="cb42d338-2c30-4157-8ccb-e4b9f5027b7b" providerId="ADAL" clId="{5342EB36-E615-4928-8A2A-D84A57B5C40E}" dt="2024-04-08T08:27:29.638" v="10"/>
        <pc:sldMkLst>
          <pc:docMk/>
          <pc:sldMk cId="409734083" sldId="262"/>
        </pc:sldMkLst>
        <pc:graphicFrameChg chg="mod">
          <ac:chgData name="Heidi Lauttamäki" userId="cb42d338-2c30-4157-8ccb-e4b9f5027b7b" providerId="ADAL" clId="{5342EB36-E615-4928-8A2A-D84A57B5C40E}" dt="2024-04-08T08:27:29.638" v="10"/>
          <ac:graphicFrameMkLst>
            <pc:docMk/>
            <pc:sldMk cId="409734083" sldId="262"/>
            <ac:graphicFrameMk id="6" creationId="{ED04FD3E-3F0F-5346-7BB3-E3440DFEF69E}"/>
          </ac:graphicFrameMkLst>
        </pc:graphicFrameChg>
      </pc:sldChg>
      <pc:sldChg chg="modSp">
        <pc:chgData name="Heidi Lauttamäki" userId="cb42d338-2c30-4157-8ccb-e4b9f5027b7b" providerId="ADAL" clId="{5342EB36-E615-4928-8A2A-D84A57B5C40E}" dt="2024-04-08T08:27:29.926" v="11"/>
        <pc:sldMkLst>
          <pc:docMk/>
          <pc:sldMk cId="3427797589" sldId="263"/>
        </pc:sldMkLst>
        <pc:graphicFrameChg chg="mod">
          <ac:chgData name="Heidi Lauttamäki" userId="cb42d338-2c30-4157-8ccb-e4b9f5027b7b" providerId="ADAL" clId="{5342EB36-E615-4928-8A2A-D84A57B5C40E}" dt="2024-04-08T08:27:29.926" v="11"/>
          <ac:graphicFrameMkLst>
            <pc:docMk/>
            <pc:sldMk cId="3427797589" sldId="263"/>
            <ac:graphicFrameMk id="6" creationId="{A12E4078-7091-AEF9-C7BA-F7ECB1DB0FDA}"/>
          </ac:graphicFrameMkLst>
        </pc:graphicFrameChg>
      </pc:sldChg>
    </pc:docChg>
  </pc:docChgLst>
  <pc:docChgLst>
    <pc:chgData name="Heidi Lauttamäki" userId="cb42d338-2c30-4157-8ccb-e4b9f5027b7b" providerId="ADAL" clId="{40A56244-74B1-4C59-B233-35903B46AA0B}"/>
    <pc:docChg chg="modSld">
      <pc:chgData name="Heidi Lauttamäki" userId="cb42d338-2c30-4157-8ccb-e4b9f5027b7b" providerId="ADAL" clId="{40A56244-74B1-4C59-B233-35903B46AA0B}" dt="2024-03-05T05:51:03.472" v="11"/>
      <pc:docMkLst>
        <pc:docMk/>
      </pc:docMkLst>
      <pc:sldChg chg="modSp">
        <pc:chgData name="Heidi Lauttamäki" userId="cb42d338-2c30-4157-8ccb-e4b9f5027b7b" providerId="ADAL" clId="{40A56244-74B1-4C59-B233-35903B46AA0B}" dt="2024-03-05T05:51:00.559" v="6"/>
        <pc:sldMkLst>
          <pc:docMk/>
          <pc:sldMk cId="3276602524" sldId="257"/>
        </pc:sldMkLst>
        <pc:graphicFrameChg chg="mod">
          <ac:chgData name="Heidi Lauttamäki" userId="cb42d338-2c30-4157-8ccb-e4b9f5027b7b" providerId="ADAL" clId="{40A56244-74B1-4C59-B233-35903B46AA0B}" dt="2024-03-05T05:51:00.559" v="6"/>
          <ac:graphicFrameMkLst>
            <pc:docMk/>
            <pc:sldMk cId="3276602524" sldId="257"/>
            <ac:graphicFrameMk id="6" creationId="{CA999852-C6BC-3F5B-A7D4-46D28A163B25}"/>
          </ac:graphicFrameMkLst>
        </pc:graphicFrameChg>
      </pc:sldChg>
      <pc:sldChg chg="modSp">
        <pc:chgData name="Heidi Lauttamäki" userId="cb42d338-2c30-4157-8ccb-e4b9f5027b7b" providerId="ADAL" clId="{40A56244-74B1-4C59-B233-35903B46AA0B}" dt="2024-03-05T05:51:01.068" v="7"/>
        <pc:sldMkLst>
          <pc:docMk/>
          <pc:sldMk cId="3163580185" sldId="258"/>
        </pc:sldMkLst>
        <pc:graphicFrameChg chg="mod">
          <ac:chgData name="Heidi Lauttamäki" userId="cb42d338-2c30-4157-8ccb-e4b9f5027b7b" providerId="ADAL" clId="{40A56244-74B1-4C59-B233-35903B46AA0B}" dt="2024-03-05T05:51:01.068" v="7"/>
          <ac:graphicFrameMkLst>
            <pc:docMk/>
            <pc:sldMk cId="3163580185" sldId="258"/>
            <ac:graphicFrameMk id="6" creationId="{D0EF68F6-7862-63A5-1B5B-9DFFA67EB3E3}"/>
          </ac:graphicFrameMkLst>
        </pc:graphicFrameChg>
      </pc:sldChg>
      <pc:sldChg chg="modSp">
        <pc:chgData name="Heidi Lauttamäki" userId="cb42d338-2c30-4157-8ccb-e4b9f5027b7b" providerId="ADAL" clId="{40A56244-74B1-4C59-B233-35903B46AA0B}" dt="2024-03-05T05:51:01.544" v="8"/>
        <pc:sldMkLst>
          <pc:docMk/>
          <pc:sldMk cId="2479436687" sldId="259"/>
        </pc:sldMkLst>
        <pc:graphicFrameChg chg="mod">
          <ac:chgData name="Heidi Lauttamäki" userId="cb42d338-2c30-4157-8ccb-e4b9f5027b7b" providerId="ADAL" clId="{40A56244-74B1-4C59-B233-35903B46AA0B}" dt="2024-03-05T05:51:01.544" v="8"/>
          <ac:graphicFrameMkLst>
            <pc:docMk/>
            <pc:sldMk cId="2479436687" sldId="259"/>
            <ac:graphicFrameMk id="6" creationId="{2F42FFF6-A3FF-E457-DC84-A1973C127A30}"/>
          </ac:graphicFrameMkLst>
        </pc:graphicFrameChg>
      </pc:sldChg>
      <pc:sldChg chg="modSp">
        <pc:chgData name="Heidi Lauttamäki" userId="cb42d338-2c30-4157-8ccb-e4b9f5027b7b" providerId="ADAL" clId="{40A56244-74B1-4C59-B233-35903B46AA0B}" dt="2024-03-05T05:51:02.392" v="9"/>
        <pc:sldMkLst>
          <pc:docMk/>
          <pc:sldMk cId="1908291222" sldId="260"/>
        </pc:sldMkLst>
        <pc:graphicFrameChg chg="mod">
          <ac:chgData name="Heidi Lauttamäki" userId="cb42d338-2c30-4157-8ccb-e4b9f5027b7b" providerId="ADAL" clId="{40A56244-74B1-4C59-B233-35903B46AA0B}" dt="2024-03-05T05:51:02.392" v="9"/>
          <ac:graphicFrameMkLst>
            <pc:docMk/>
            <pc:sldMk cId="1908291222" sldId="260"/>
            <ac:graphicFrameMk id="6" creationId="{6371D530-B18E-DC0A-19D9-6A37CEB5D33F}"/>
          </ac:graphicFrameMkLst>
        </pc:graphicFrameChg>
      </pc:sldChg>
      <pc:sldChg chg="modSp">
        <pc:chgData name="Heidi Lauttamäki" userId="cb42d338-2c30-4157-8ccb-e4b9f5027b7b" providerId="ADAL" clId="{40A56244-74B1-4C59-B233-35903B46AA0B}" dt="2024-03-05T05:51:03.060" v="10"/>
        <pc:sldMkLst>
          <pc:docMk/>
          <pc:sldMk cId="409734083" sldId="262"/>
        </pc:sldMkLst>
        <pc:graphicFrameChg chg="mod">
          <ac:chgData name="Heidi Lauttamäki" userId="cb42d338-2c30-4157-8ccb-e4b9f5027b7b" providerId="ADAL" clId="{40A56244-74B1-4C59-B233-35903B46AA0B}" dt="2024-03-05T05:51:03.060" v="10"/>
          <ac:graphicFrameMkLst>
            <pc:docMk/>
            <pc:sldMk cId="409734083" sldId="262"/>
            <ac:graphicFrameMk id="6" creationId="{ED04FD3E-3F0F-5346-7BB3-E3440DFEF69E}"/>
          </ac:graphicFrameMkLst>
        </pc:graphicFrameChg>
      </pc:sldChg>
      <pc:sldChg chg="modSp">
        <pc:chgData name="Heidi Lauttamäki" userId="cb42d338-2c30-4157-8ccb-e4b9f5027b7b" providerId="ADAL" clId="{40A56244-74B1-4C59-B233-35903B46AA0B}" dt="2024-03-05T05:51:03.472" v="11"/>
        <pc:sldMkLst>
          <pc:docMk/>
          <pc:sldMk cId="3427797589" sldId="263"/>
        </pc:sldMkLst>
        <pc:graphicFrameChg chg="mod">
          <ac:chgData name="Heidi Lauttamäki" userId="cb42d338-2c30-4157-8ccb-e4b9f5027b7b" providerId="ADAL" clId="{40A56244-74B1-4C59-B233-35903B46AA0B}" dt="2024-03-05T05:51:03.472" v="11"/>
          <ac:graphicFrameMkLst>
            <pc:docMk/>
            <pc:sldMk cId="3427797589" sldId="263"/>
            <ac:graphicFrameMk id="6" creationId="{A12E4078-7091-AEF9-C7BA-F7ECB1DB0FDA}"/>
          </ac:graphicFrameMkLst>
        </pc:graphicFrameChg>
      </pc:sldChg>
    </pc:docChg>
  </pc:docChgLst>
  <pc:docChgLst>
    <pc:chgData name="Heidi Lauttamäki" userId="cb42d338-2c30-4157-8ccb-e4b9f5027b7b" providerId="ADAL" clId="{CE0482CB-FCC4-4E9D-AE2B-4D38428D6F02}"/>
    <pc:docChg chg="modSld">
      <pc:chgData name="Heidi Lauttamäki" userId="cb42d338-2c30-4157-8ccb-e4b9f5027b7b" providerId="ADAL" clId="{CE0482CB-FCC4-4E9D-AE2B-4D38428D6F02}" dt="2025-04-08T06:33:57.678" v="65"/>
      <pc:docMkLst>
        <pc:docMk/>
      </pc:docMkLst>
      <pc:sldChg chg="modSp">
        <pc:chgData name="Heidi Lauttamäki" userId="cb42d338-2c30-4157-8ccb-e4b9f5027b7b" providerId="ADAL" clId="{CE0482CB-FCC4-4E9D-AE2B-4D38428D6F02}" dt="2025-04-08T06:33:54.209" v="60"/>
        <pc:sldMkLst>
          <pc:docMk/>
          <pc:sldMk cId="3276602524" sldId="257"/>
        </pc:sldMkLst>
        <pc:graphicFrameChg chg="mod">
          <ac:chgData name="Heidi Lauttamäki" userId="cb42d338-2c30-4157-8ccb-e4b9f5027b7b" providerId="ADAL" clId="{CE0482CB-FCC4-4E9D-AE2B-4D38428D6F02}" dt="2025-04-08T06:33:54.209" v="60"/>
          <ac:graphicFrameMkLst>
            <pc:docMk/>
            <pc:sldMk cId="3276602524" sldId="257"/>
            <ac:graphicFrameMk id="6" creationId="{CA999852-C6BC-3F5B-A7D4-46D28A163B25}"/>
          </ac:graphicFrameMkLst>
        </pc:graphicFrameChg>
      </pc:sldChg>
      <pc:sldChg chg="modSp">
        <pc:chgData name="Heidi Lauttamäki" userId="cb42d338-2c30-4157-8ccb-e4b9f5027b7b" providerId="ADAL" clId="{CE0482CB-FCC4-4E9D-AE2B-4D38428D6F02}" dt="2025-04-08T06:33:55.048" v="61"/>
        <pc:sldMkLst>
          <pc:docMk/>
          <pc:sldMk cId="3163580185" sldId="258"/>
        </pc:sldMkLst>
        <pc:graphicFrameChg chg="mod">
          <ac:chgData name="Heidi Lauttamäki" userId="cb42d338-2c30-4157-8ccb-e4b9f5027b7b" providerId="ADAL" clId="{CE0482CB-FCC4-4E9D-AE2B-4D38428D6F02}" dt="2025-04-08T06:33:55.048" v="61"/>
          <ac:graphicFrameMkLst>
            <pc:docMk/>
            <pc:sldMk cId="3163580185" sldId="258"/>
            <ac:graphicFrameMk id="6" creationId="{D0EF68F6-7862-63A5-1B5B-9DFFA67EB3E3}"/>
          </ac:graphicFrameMkLst>
        </pc:graphicFrameChg>
      </pc:sldChg>
      <pc:sldChg chg="modSp">
        <pc:chgData name="Heidi Lauttamäki" userId="cb42d338-2c30-4157-8ccb-e4b9f5027b7b" providerId="ADAL" clId="{CE0482CB-FCC4-4E9D-AE2B-4D38428D6F02}" dt="2025-04-08T06:33:55.664" v="62"/>
        <pc:sldMkLst>
          <pc:docMk/>
          <pc:sldMk cId="2479436687" sldId="259"/>
        </pc:sldMkLst>
        <pc:graphicFrameChg chg="mod">
          <ac:chgData name="Heidi Lauttamäki" userId="cb42d338-2c30-4157-8ccb-e4b9f5027b7b" providerId="ADAL" clId="{CE0482CB-FCC4-4E9D-AE2B-4D38428D6F02}" dt="2025-04-08T06:33:55.664" v="62"/>
          <ac:graphicFrameMkLst>
            <pc:docMk/>
            <pc:sldMk cId="2479436687" sldId="259"/>
            <ac:graphicFrameMk id="6" creationId="{2F42FFF6-A3FF-E457-DC84-A1973C127A30}"/>
          </ac:graphicFrameMkLst>
        </pc:graphicFrameChg>
      </pc:sldChg>
      <pc:sldChg chg="modSp">
        <pc:chgData name="Heidi Lauttamäki" userId="cb42d338-2c30-4157-8ccb-e4b9f5027b7b" providerId="ADAL" clId="{CE0482CB-FCC4-4E9D-AE2B-4D38428D6F02}" dt="2025-04-08T06:33:56.405" v="63"/>
        <pc:sldMkLst>
          <pc:docMk/>
          <pc:sldMk cId="1908291222" sldId="260"/>
        </pc:sldMkLst>
        <pc:graphicFrameChg chg="mod">
          <ac:chgData name="Heidi Lauttamäki" userId="cb42d338-2c30-4157-8ccb-e4b9f5027b7b" providerId="ADAL" clId="{CE0482CB-FCC4-4E9D-AE2B-4D38428D6F02}" dt="2025-04-08T06:33:56.405" v="63"/>
          <ac:graphicFrameMkLst>
            <pc:docMk/>
            <pc:sldMk cId="1908291222" sldId="260"/>
            <ac:graphicFrameMk id="6" creationId="{6371D530-B18E-DC0A-19D9-6A37CEB5D33F}"/>
          </ac:graphicFrameMkLst>
        </pc:graphicFrameChg>
      </pc:sldChg>
      <pc:sldChg chg="modSp">
        <pc:chgData name="Heidi Lauttamäki" userId="cb42d338-2c30-4157-8ccb-e4b9f5027b7b" providerId="ADAL" clId="{CE0482CB-FCC4-4E9D-AE2B-4D38428D6F02}" dt="2025-04-08T06:33:57.205" v="64"/>
        <pc:sldMkLst>
          <pc:docMk/>
          <pc:sldMk cId="409734083" sldId="262"/>
        </pc:sldMkLst>
        <pc:graphicFrameChg chg="mod">
          <ac:chgData name="Heidi Lauttamäki" userId="cb42d338-2c30-4157-8ccb-e4b9f5027b7b" providerId="ADAL" clId="{CE0482CB-FCC4-4E9D-AE2B-4D38428D6F02}" dt="2025-04-08T06:33:57.205" v="64"/>
          <ac:graphicFrameMkLst>
            <pc:docMk/>
            <pc:sldMk cId="409734083" sldId="262"/>
            <ac:graphicFrameMk id="6" creationId="{ED04FD3E-3F0F-5346-7BB3-E3440DFEF69E}"/>
          </ac:graphicFrameMkLst>
        </pc:graphicFrameChg>
      </pc:sldChg>
      <pc:sldChg chg="modSp">
        <pc:chgData name="Heidi Lauttamäki" userId="cb42d338-2c30-4157-8ccb-e4b9f5027b7b" providerId="ADAL" clId="{CE0482CB-FCC4-4E9D-AE2B-4D38428D6F02}" dt="2025-04-08T06:33:57.678" v="65"/>
        <pc:sldMkLst>
          <pc:docMk/>
          <pc:sldMk cId="3427797589" sldId="263"/>
        </pc:sldMkLst>
        <pc:graphicFrameChg chg="mod">
          <ac:chgData name="Heidi Lauttamäki" userId="cb42d338-2c30-4157-8ccb-e4b9f5027b7b" providerId="ADAL" clId="{CE0482CB-FCC4-4E9D-AE2B-4D38428D6F02}" dt="2025-04-08T06:33:57.678" v="65"/>
          <ac:graphicFrameMkLst>
            <pc:docMk/>
            <pc:sldMk cId="3427797589" sldId="263"/>
            <ac:graphicFrameMk id="6" creationId="{A12E4078-7091-AEF9-C7BA-F7ECB1DB0FDA}"/>
          </ac:graphicFrameMkLst>
        </pc:graphicFrameChg>
      </pc:sldChg>
    </pc:docChg>
  </pc:docChgLst>
  <pc:docChgLst>
    <pc:chgData name="Heidi Lauttamäki" userId="cb42d338-2c30-4157-8ccb-e4b9f5027b7b" providerId="ADAL" clId="{F0232A4E-66EA-4A97-9444-25E47D7224AA}"/>
    <pc:docChg chg="modSld">
      <pc:chgData name="Heidi Lauttamäki" userId="cb42d338-2c30-4157-8ccb-e4b9f5027b7b" providerId="ADAL" clId="{F0232A4E-66EA-4A97-9444-25E47D7224AA}" dt="2024-08-06T05:41:54.114" v="5"/>
      <pc:docMkLst>
        <pc:docMk/>
      </pc:docMkLst>
      <pc:sldChg chg="modSp">
        <pc:chgData name="Heidi Lauttamäki" userId="cb42d338-2c30-4157-8ccb-e4b9f5027b7b" providerId="ADAL" clId="{F0232A4E-66EA-4A97-9444-25E47D7224AA}" dt="2024-08-06T05:41:50.574" v="0"/>
        <pc:sldMkLst>
          <pc:docMk/>
          <pc:sldMk cId="3276602524" sldId="257"/>
        </pc:sldMkLst>
        <pc:graphicFrameChg chg="mod">
          <ac:chgData name="Heidi Lauttamäki" userId="cb42d338-2c30-4157-8ccb-e4b9f5027b7b" providerId="ADAL" clId="{F0232A4E-66EA-4A97-9444-25E47D7224AA}" dt="2024-08-06T05:41:50.574" v="0"/>
          <ac:graphicFrameMkLst>
            <pc:docMk/>
            <pc:sldMk cId="3276602524" sldId="257"/>
            <ac:graphicFrameMk id="6" creationId="{CA999852-C6BC-3F5B-A7D4-46D28A163B25}"/>
          </ac:graphicFrameMkLst>
        </pc:graphicFrameChg>
      </pc:sldChg>
      <pc:sldChg chg="modSp">
        <pc:chgData name="Heidi Lauttamäki" userId="cb42d338-2c30-4157-8ccb-e4b9f5027b7b" providerId="ADAL" clId="{F0232A4E-66EA-4A97-9444-25E47D7224AA}" dt="2024-08-06T05:41:51.440" v="1"/>
        <pc:sldMkLst>
          <pc:docMk/>
          <pc:sldMk cId="3163580185" sldId="258"/>
        </pc:sldMkLst>
        <pc:graphicFrameChg chg="mod">
          <ac:chgData name="Heidi Lauttamäki" userId="cb42d338-2c30-4157-8ccb-e4b9f5027b7b" providerId="ADAL" clId="{F0232A4E-66EA-4A97-9444-25E47D7224AA}" dt="2024-08-06T05:41:51.440" v="1"/>
          <ac:graphicFrameMkLst>
            <pc:docMk/>
            <pc:sldMk cId="3163580185" sldId="258"/>
            <ac:graphicFrameMk id="6" creationId="{D0EF68F6-7862-63A5-1B5B-9DFFA67EB3E3}"/>
          </ac:graphicFrameMkLst>
        </pc:graphicFrameChg>
      </pc:sldChg>
      <pc:sldChg chg="modSp">
        <pc:chgData name="Heidi Lauttamäki" userId="cb42d338-2c30-4157-8ccb-e4b9f5027b7b" providerId="ADAL" clId="{F0232A4E-66EA-4A97-9444-25E47D7224AA}" dt="2024-08-06T05:41:52.131" v="2"/>
        <pc:sldMkLst>
          <pc:docMk/>
          <pc:sldMk cId="2479436687" sldId="259"/>
        </pc:sldMkLst>
        <pc:graphicFrameChg chg="mod">
          <ac:chgData name="Heidi Lauttamäki" userId="cb42d338-2c30-4157-8ccb-e4b9f5027b7b" providerId="ADAL" clId="{F0232A4E-66EA-4A97-9444-25E47D7224AA}" dt="2024-08-06T05:41:52.131" v="2"/>
          <ac:graphicFrameMkLst>
            <pc:docMk/>
            <pc:sldMk cId="2479436687" sldId="259"/>
            <ac:graphicFrameMk id="6" creationId="{2F42FFF6-A3FF-E457-DC84-A1973C127A30}"/>
          </ac:graphicFrameMkLst>
        </pc:graphicFrameChg>
      </pc:sldChg>
      <pc:sldChg chg="modSp">
        <pc:chgData name="Heidi Lauttamäki" userId="cb42d338-2c30-4157-8ccb-e4b9f5027b7b" providerId="ADAL" clId="{F0232A4E-66EA-4A97-9444-25E47D7224AA}" dt="2024-08-06T05:41:52.880" v="3"/>
        <pc:sldMkLst>
          <pc:docMk/>
          <pc:sldMk cId="1908291222" sldId="260"/>
        </pc:sldMkLst>
        <pc:graphicFrameChg chg="mod">
          <ac:chgData name="Heidi Lauttamäki" userId="cb42d338-2c30-4157-8ccb-e4b9f5027b7b" providerId="ADAL" clId="{F0232A4E-66EA-4A97-9444-25E47D7224AA}" dt="2024-08-06T05:41:52.880" v="3"/>
          <ac:graphicFrameMkLst>
            <pc:docMk/>
            <pc:sldMk cId="1908291222" sldId="260"/>
            <ac:graphicFrameMk id="6" creationId="{6371D530-B18E-DC0A-19D9-6A37CEB5D33F}"/>
          </ac:graphicFrameMkLst>
        </pc:graphicFrameChg>
      </pc:sldChg>
      <pc:sldChg chg="modSp">
        <pc:chgData name="Heidi Lauttamäki" userId="cb42d338-2c30-4157-8ccb-e4b9f5027b7b" providerId="ADAL" clId="{F0232A4E-66EA-4A97-9444-25E47D7224AA}" dt="2024-08-06T05:41:53.498" v="4"/>
        <pc:sldMkLst>
          <pc:docMk/>
          <pc:sldMk cId="409734083" sldId="262"/>
        </pc:sldMkLst>
        <pc:graphicFrameChg chg="mod">
          <ac:chgData name="Heidi Lauttamäki" userId="cb42d338-2c30-4157-8ccb-e4b9f5027b7b" providerId="ADAL" clId="{F0232A4E-66EA-4A97-9444-25E47D7224AA}" dt="2024-08-06T05:41:53.498" v="4"/>
          <ac:graphicFrameMkLst>
            <pc:docMk/>
            <pc:sldMk cId="409734083" sldId="262"/>
            <ac:graphicFrameMk id="6" creationId="{ED04FD3E-3F0F-5346-7BB3-E3440DFEF69E}"/>
          </ac:graphicFrameMkLst>
        </pc:graphicFrameChg>
      </pc:sldChg>
      <pc:sldChg chg="modSp">
        <pc:chgData name="Heidi Lauttamäki" userId="cb42d338-2c30-4157-8ccb-e4b9f5027b7b" providerId="ADAL" clId="{F0232A4E-66EA-4A97-9444-25E47D7224AA}" dt="2024-08-06T05:41:54.114" v="5"/>
        <pc:sldMkLst>
          <pc:docMk/>
          <pc:sldMk cId="3427797589" sldId="263"/>
        </pc:sldMkLst>
        <pc:graphicFrameChg chg="mod">
          <ac:chgData name="Heidi Lauttamäki" userId="cb42d338-2c30-4157-8ccb-e4b9f5027b7b" providerId="ADAL" clId="{F0232A4E-66EA-4A97-9444-25E47D7224AA}" dt="2024-08-06T05:41:54.114" v="5"/>
          <ac:graphicFrameMkLst>
            <pc:docMk/>
            <pc:sldMk cId="3427797589" sldId="263"/>
            <ac:graphicFrameMk id="6" creationId="{A12E4078-7091-AEF9-C7BA-F7ECB1DB0FDA}"/>
          </ac:graphicFrameMkLst>
        </pc:graphicFrameChg>
      </pc:sldChg>
    </pc:docChg>
  </pc:docChgLst>
  <pc:docChgLst>
    <pc:chgData name="Heidi Lauttamäki" userId="cb42d338-2c30-4157-8ccb-e4b9f5027b7b" providerId="ADAL" clId="{58046736-9572-429B-871F-C8798F6E9E32}"/>
    <pc:docChg chg="modSld">
      <pc:chgData name="Heidi Lauttamäki" userId="cb42d338-2c30-4157-8ccb-e4b9f5027b7b" providerId="ADAL" clId="{58046736-9572-429B-871F-C8798F6E9E32}" dt="2024-06-19T12:26:02.157" v="11"/>
      <pc:docMkLst>
        <pc:docMk/>
      </pc:docMkLst>
      <pc:sldChg chg="modSp">
        <pc:chgData name="Heidi Lauttamäki" userId="cb42d338-2c30-4157-8ccb-e4b9f5027b7b" providerId="ADAL" clId="{58046736-9572-429B-871F-C8798F6E9E32}" dt="2024-06-19T12:25:59.093" v="6"/>
        <pc:sldMkLst>
          <pc:docMk/>
          <pc:sldMk cId="3276602524" sldId="257"/>
        </pc:sldMkLst>
        <pc:graphicFrameChg chg="mod">
          <ac:chgData name="Heidi Lauttamäki" userId="cb42d338-2c30-4157-8ccb-e4b9f5027b7b" providerId="ADAL" clId="{58046736-9572-429B-871F-C8798F6E9E32}" dt="2024-06-19T12:25:59.093" v="6"/>
          <ac:graphicFrameMkLst>
            <pc:docMk/>
            <pc:sldMk cId="3276602524" sldId="257"/>
            <ac:graphicFrameMk id="6" creationId="{CA999852-C6BC-3F5B-A7D4-46D28A163B25}"/>
          </ac:graphicFrameMkLst>
        </pc:graphicFrameChg>
      </pc:sldChg>
      <pc:sldChg chg="modSp">
        <pc:chgData name="Heidi Lauttamäki" userId="cb42d338-2c30-4157-8ccb-e4b9f5027b7b" providerId="ADAL" clId="{58046736-9572-429B-871F-C8798F6E9E32}" dt="2024-06-19T12:25:59.725" v="7"/>
        <pc:sldMkLst>
          <pc:docMk/>
          <pc:sldMk cId="3163580185" sldId="258"/>
        </pc:sldMkLst>
        <pc:graphicFrameChg chg="mod">
          <ac:chgData name="Heidi Lauttamäki" userId="cb42d338-2c30-4157-8ccb-e4b9f5027b7b" providerId="ADAL" clId="{58046736-9572-429B-871F-C8798F6E9E32}" dt="2024-06-19T12:25:59.725" v="7"/>
          <ac:graphicFrameMkLst>
            <pc:docMk/>
            <pc:sldMk cId="3163580185" sldId="258"/>
            <ac:graphicFrameMk id="6" creationId="{D0EF68F6-7862-63A5-1B5B-9DFFA67EB3E3}"/>
          </ac:graphicFrameMkLst>
        </pc:graphicFrameChg>
      </pc:sldChg>
      <pc:sldChg chg="modSp">
        <pc:chgData name="Heidi Lauttamäki" userId="cb42d338-2c30-4157-8ccb-e4b9f5027b7b" providerId="ADAL" clId="{58046736-9572-429B-871F-C8798F6E9E32}" dt="2024-06-19T12:26:00.428" v="8"/>
        <pc:sldMkLst>
          <pc:docMk/>
          <pc:sldMk cId="2479436687" sldId="259"/>
        </pc:sldMkLst>
        <pc:graphicFrameChg chg="mod">
          <ac:chgData name="Heidi Lauttamäki" userId="cb42d338-2c30-4157-8ccb-e4b9f5027b7b" providerId="ADAL" clId="{58046736-9572-429B-871F-C8798F6E9E32}" dt="2024-06-19T12:26:00.428" v="8"/>
          <ac:graphicFrameMkLst>
            <pc:docMk/>
            <pc:sldMk cId="2479436687" sldId="259"/>
            <ac:graphicFrameMk id="6" creationId="{2F42FFF6-A3FF-E457-DC84-A1973C127A30}"/>
          </ac:graphicFrameMkLst>
        </pc:graphicFrameChg>
      </pc:sldChg>
      <pc:sldChg chg="modSp">
        <pc:chgData name="Heidi Lauttamäki" userId="cb42d338-2c30-4157-8ccb-e4b9f5027b7b" providerId="ADAL" clId="{58046736-9572-429B-871F-C8798F6E9E32}" dt="2024-06-19T12:26:01.098" v="9"/>
        <pc:sldMkLst>
          <pc:docMk/>
          <pc:sldMk cId="1908291222" sldId="260"/>
        </pc:sldMkLst>
        <pc:graphicFrameChg chg="mod">
          <ac:chgData name="Heidi Lauttamäki" userId="cb42d338-2c30-4157-8ccb-e4b9f5027b7b" providerId="ADAL" clId="{58046736-9572-429B-871F-C8798F6E9E32}" dt="2024-06-19T12:26:01.098" v="9"/>
          <ac:graphicFrameMkLst>
            <pc:docMk/>
            <pc:sldMk cId="1908291222" sldId="260"/>
            <ac:graphicFrameMk id="6" creationId="{6371D530-B18E-DC0A-19D9-6A37CEB5D33F}"/>
          </ac:graphicFrameMkLst>
        </pc:graphicFrameChg>
      </pc:sldChg>
      <pc:sldChg chg="modSp">
        <pc:chgData name="Heidi Lauttamäki" userId="cb42d338-2c30-4157-8ccb-e4b9f5027b7b" providerId="ADAL" clId="{58046736-9572-429B-871F-C8798F6E9E32}" dt="2024-06-19T12:26:01.723" v="10"/>
        <pc:sldMkLst>
          <pc:docMk/>
          <pc:sldMk cId="409734083" sldId="262"/>
        </pc:sldMkLst>
        <pc:graphicFrameChg chg="mod">
          <ac:chgData name="Heidi Lauttamäki" userId="cb42d338-2c30-4157-8ccb-e4b9f5027b7b" providerId="ADAL" clId="{58046736-9572-429B-871F-C8798F6E9E32}" dt="2024-06-19T12:26:01.723" v="10"/>
          <ac:graphicFrameMkLst>
            <pc:docMk/>
            <pc:sldMk cId="409734083" sldId="262"/>
            <ac:graphicFrameMk id="6" creationId="{ED04FD3E-3F0F-5346-7BB3-E3440DFEF69E}"/>
          </ac:graphicFrameMkLst>
        </pc:graphicFrameChg>
      </pc:sldChg>
      <pc:sldChg chg="modSp">
        <pc:chgData name="Heidi Lauttamäki" userId="cb42d338-2c30-4157-8ccb-e4b9f5027b7b" providerId="ADAL" clId="{58046736-9572-429B-871F-C8798F6E9E32}" dt="2024-06-19T12:26:02.157" v="11"/>
        <pc:sldMkLst>
          <pc:docMk/>
          <pc:sldMk cId="3427797589" sldId="263"/>
        </pc:sldMkLst>
        <pc:graphicFrameChg chg="mod">
          <ac:chgData name="Heidi Lauttamäki" userId="cb42d338-2c30-4157-8ccb-e4b9f5027b7b" providerId="ADAL" clId="{58046736-9572-429B-871F-C8798F6E9E32}" dt="2024-06-19T12:26:02.157" v="11"/>
          <ac:graphicFrameMkLst>
            <pc:docMk/>
            <pc:sldMk cId="3427797589" sldId="263"/>
            <ac:graphicFrameMk id="6" creationId="{A12E4078-7091-AEF9-C7BA-F7ECB1DB0FDA}"/>
          </ac:graphicFrameMkLst>
        </pc:graphicFrameChg>
      </pc:sldChg>
    </pc:docChg>
  </pc:docChgLst>
  <pc:docChgLst>
    <pc:chgData name="Jaana Sivén" userId="8657cd00-fcc2-4c6e-96c9-f8ae6495f4e1" providerId="ADAL" clId="{EA7A1A1D-79DE-4FB5-90A9-B94477276496}"/>
    <pc:docChg chg="modSld">
      <pc:chgData name="Jaana Sivén" userId="8657cd00-fcc2-4c6e-96c9-f8ae6495f4e1" providerId="ADAL" clId="{EA7A1A1D-79DE-4FB5-90A9-B94477276496}" dt="2025-01-02T08:58:01.910" v="6"/>
      <pc:docMkLst>
        <pc:docMk/>
      </pc:docMkLst>
      <pc:sldChg chg="delSp">
        <pc:chgData name="Jaana Sivén" userId="8657cd00-fcc2-4c6e-96c9-f8ae6495f4e1" providerId="ADAL" clId="{EA7A1A1D-79DE-4FB5-90A9-B94477276496}" dt="2025-01-02T08:58:01.910" v="0"/>
        <pc:sldMkLst>
          <pc:docMk/>
          <pc:sldMk cId="2299458728" sldId="256"/>
        </pc:sldMkLst>
        <pc:spChg chg="del">
          <ac:chgData name="Jaana Sivén" userId="8657cd00-fcc2-4c6e-96c9-f8ae6495f4e1" providerId="ADAL" clId="{EA7A1A1D-79DE-4FB5-90A9-B94477276496}" dt="2025-01-02T08:58:01.910" v="0"/>
          <ac:spMkLst>
            <pc:docMk/>
            <pc:sldMk cId="2299458728" sldId="256"/>
            <ac:spMk id="4" creationId="{5BFBAF0C-8BAE-062A-970E-2DF1C2E78E52}"/>
          </ac:spMkLst>
        </pc:spChg>
      </pc:sldChg>
      <pc:sldChg chg="delSp">
        <pc:chgData name="Jaana Sivén" userId="8657cd00-fcc2-4c6e-96c9-f8ae6495f4e1" providerId="ADAL" clId="{EA7A1A1D-79DE-4FB5-90A9-B94477276496}" dt="2025-01-02T08:58:01.910" v="1"/>
        <pc:sldMkLst>
          <pc:docMk/>
          <pc:sldMk cId="3276602524" sldId="257"/>
        </pc:sldMkLst>
        <pc:spChg chg="del">
          <ac:chgData name="Jaana Sivén" userId="8657cd00-fcc2-4c6e-96c9-f8ae6495f4e1" providerId="ADAL" clId="{EA7A1A1D-79DE-4FB5-90A9-B94477276496}" dt="2025-01-02T08:58:01.910" v="1"/>
          <ac:spMkLst>
            <pc:docMk/>
            <pc:sldMk cId="3276602524" sldId="257"/>
            <ac:spMk id="3" creationId="{6E4F2BA9-C2E8-6D9C-CFBD-FC5511A9D479}"/>
          </ac:spMkLst>
        </pc:spChg>
      </pc:sldChg>
      <pc:sldChg chg="delSp">
        <pc:chgData name="Jaana Sivén" userId="8657cd00-fcc2-4c6e-96c9-f8ae6495f4e1" providerId="ADAL" clId="{EA7A1A1D-79DE-4FB5-90A9-B94477276496}" dt="2025-01-02T08:58:01.910" v="2"/>
        <pc:sldMkLst>
          <pc:docMk/>
          <pc:sldMk cId="3163580185" sldId="258"/>
        </pc:sldMkLst>
        <pc:spChg chg="del">
          <ac:chgData name="Jaana Sivén" userId="8657cd00-fcc2-4c6e-96c9-f8ae6495f4e1" providerId="ADAL" clId="{EA7A1A1D-79DE-4FB5-90A9-B94477276496}" dt="2025-01-02T08:58:01.910" v="2"/>
          <ac:spMkLst>
            <pc:docMk/>
            <pc:sldMk cId="3163580185" sldId="258"/>
            <ac:spMk id="3" creationId="{F8063D5A-9493-E4D1-D0B2-A49C8587BD63}"/>
          </ac:spMkLst>
        </pc:spChg>
      </pc:sldChg>
      <pc:sldChg chg="delSp">
        <pc:chgData name="Jaana Sivén" userId="8657cd00-fcc2-4c6e-96c9-f8ae6495f4e1" providerId="ADAL" clId="{EA7A1A1D-79DE-4FB5-90A9-B94477276496}" dt="2025-01-02T08:58:01.910" v="3"/>
        <pc:sldMkLst>
          <pc:docMk/>
          <pc:sldMk cId="2479436687" sldId="259"/>
        </pc:sldMkLst>
        <pc:spChg chg="del">
          <ac:chgData name="Jaana Sivén" userId="8657cd00-fcc2-4c6e-96c9-f8ae6495f4e1" providerId="ADAL" clId="{EA7A1A1D-79DE-4FB5-90A9-B94477276496}" dt="2025-01-02T08:58:01.910" v="3"/>
          <ac:spMkLst>
            <pc:docMk/>
            <pc:sldMk cId="2479436687" sldId="259"/>
            <ac:spMk id="3" creationId="{841CD15D-6FEC-7E37-10BE-C46374B290DA}"/>
          </ac:spMkLst>
        </pc:spChg>
      </pc:sldChg>
      <pc:sldChg chg="delSp">
        <pc:chgData name="Jaana Sivén" userId="8657cd00-fcc2-4c6e-96c9-f8ae6495f4e1" providerId="ADAL" clId="{EA7A1A1D-79DE-4FB5-90A9-B94477276496}" dt="2025-01-02T08:58:01.910" v="4"/>
        <pc:sldMkLst>
          <pc:docMk/>
          <pc:sldMk cId="1908291222" sldId="260"/>
        </pc:sldMkLst>
        <pc:spChg chg="del">
          <ac:chgData name="Jaana Sivén" userId="8657cd00-fcc2-4c6e-96c9-f8ae6495f4e1" providerId="ADAL" clId="{EA7A1A1D-79DE-4FB5-90A9-B94477276496}" dt="2025-01-02T08:58:01.910" v="4"/>
          <ac:spMkLst>
            <pc:docMk/>
            <pc:sldMk cId="1908291222" sldId="260"/>
            <ac:spMk id="3" creationId="{0516CAC0-D430-A15B-5D8B-91D2C241348D}"/>
          </ac:spMkLst>
        </pc:spChg>
      </pc:sldChg>
      <pc:sldChg chg="delSp">
        <pc:chgData name="Jaana Sivén" userId="8657cd00-fcc2-4c6e-96c9-f8ae6495f4e1" providerId="ADAL" clId="{EA7A1A1D-79DE-4FB5-90A9-B94477276496}" dt="2025-01-02T08:58:01.910" v="5"/>
        <pc:sldMkLst>
          <pc:docMk/>
          <pc:sldMk cId="409734083" sldId="262"/>
        </pc:sldMkLst>
        <pc:spChg chg="del">
          <ac:chgData name="Jaana Sivén" userId="8657cd00-fcc2-4c6e-96c9-f8ae6495f4e1" providerId="ADAL" clId="{EA7A1A1D-79DE-4FB5-90A9-B94477276496}" dt="2025-01-02T08:58:01.910" v="5"/>
          <ac:spMkLst>
            <pc:docMk/>
            <pc:sldMk cId="409734083" sldId="262"/>
            <ac:spMk id="3" creationId="{07F5D780-79ED-F585-E5C4-A01CEEDC0627}"/>
          </ac:spMkLst>
        </pc:spChg>
      </pc:sldChg>
      <pc:sldChg chg="delSp">
        <pc:chgData name="Jaana Sivén" userId="8657cd00-fcc2-4c6e-96c9-f8ae6495f4e1" providerId="ADAL" clId="{EA7A1A1D-79DE-4FB5-90A9-B94477276496}" dt="2025-01-02T08:58:01.910" v="6"/>
        <pc:sldMkLst>
          <pc:docMk/>
          <pc:sldMk cId="3427797589" sldId="263"/>
        </pc:sldMkLst>
        <pc:spChg chg="del">
          <ac:chgData name="Jaana Sivén" userId="8657cd00-fcc2-4c6e-96c9-f8ae6495f4e1" providerId="ADAL" clId="{EA7A1A1D-79DE-4FB5-90A9-B94477276496}" dt="2025-01-02T08:58:01.910" v="6"/>
          <ac:spMkLst>
            <pc:docMk/>
            <pc:sldMk cId="3427797589" sldId="263"/>
            <ac:spMk id="3" creationId="{27412B11-9975-3593-4836-BEA6DE8960D1}"/>
          </ac:spMkLst>
        </pc:spChg>
      </pc:sldChg>
    </pc:docChg>
  </pc:docChgLst>
  <pc:docChgLst>
    <pc:chgData name="Heidi Lauttamäki" userId="cb42d338-2c30-4157-8ccb-e4b9f5027b7b" providerId="ADAL" clId="{58E9797E-F97A-47F8-AFB6-E57D3D10D67D}"/>
    <pc:docChg chg="modSld">
      <pc:chgData name="Heidi Lauttamäki" userId="cb42d338-2c30-4157-8ccb-e4b9f5027b7b" providerId="ADAL" clId="{58E9797E-F97A-47F8-AFB6-E57D3D10D67D}" dt="2024-09-03T06:27:44.856" v="11"/>
      <pc:docMkLst>
        <pc:docMk/>
      </pc:docMkLst>
      <pc:sldChg chg="modSp">
        <pc:chgData name="Heidi Lauttamäki" userId="cb42d338-2c30-4157-8ccb-e4b9f5027b7b" providerId="ADAL" clId="{58E9797E-F97A-47F8-AFB6-E57D3D10D67D}" dt="2024-09-03T06:27:42.615" v="6"/>
        <pc:sldMkLst>
          <pc:docMk/>
          <pc:sldMk cId="3276602524" sldId="257"/>
        </pc:sldMkLst>
        <pc:graphicFrameChg chg="mod">
          <ac:chgData name="Heidi Lauttamäki" userId="cb42d338-2c30-4157-8ccb-e4b9f5027b7b" providerId="ADAL" clId="{58E9797E-F97A-47F8-AFB6-E57D3D10D67D}" dt="2024-09-03T06:27:42.615" v="6"/>
          <ac:graphicFrameMkLst>
            <pc:docMk/>
            <pc:sldMk cId="3276602524" sldId="257"/>
            <ac:graphicFrameMk id="6" creationId="{CA999852-C6BC-3F5B-A7D4-46D28A163B25}"/>
          </ac:graphicFrameMkLst>
        </pc:graphicFrameChg>
      </pc:sldChg>
      <pc:sldChg chg="modSp">
        <pc:chgData name="Heidi Lauttamäki" userId="cb42d338-2c30-4157-8ccb-e4b9f5027b7b" providerId="ADAL" clId="{58E9797E-F97A-47F8-AFB6-E57D3D10D67D}" dt="2024-09-03T06:27:42.971" v="7"/>
        <pc:sldMkLst>
          <pc:docMk/>
          <pc:sldMk cId="3163580185" sldId="258"/>
        </pc:sldMkLst>
        <pc:graphicFrameChg chg="mod">
          <ac:chgData name="Heidi Lauttamäki" userId="cb42d338-2c30-4157-8ccb-e4b9f5027b7b" providerId="ADAL" clId="{58E9797E-F97A-47F8-AFB6-E57D3D10D67D}" dt="2024-09-03T06:27:42.971" v="7"/>
          <ac:graphicFrameMkLst>
            <pc:docMk/>
            <pc:sldMk cId="3163580185" sldId="258"/>
            <ac:graphicFrameMk id="6" creationId="{D0EF68F6-7862-63A5-1B5B-9DFFA67EB3E3}"/>
          </ac:graphicFrameMkLst>
        </pc:graphicFrameChg>
      </pc:sldChg>
      <pc:sldChg chg="modSp">
        <pc:chgData name="Heidi Lauttamäki" userId="cb42d338-2c30-4157-8ccb-e4b9f5027b7b" providerId="ADAL" clId="{58E9797E-F97A-47F8-AFB6-E57D3D10D67D}" dt="2024-09-03T06:27:43.472" v="8"/>
        <pc:sldMkLst>
          <pc:docMk/>
          <pc:sldMk cId="2479436687" sldId="259"/>
        </pc:sldMkLst>
        <pc:graphicFrameChg chg="mod">
          <ac:chgData name="Heidi Lauttamäki" userId="cb42d338-2c30-4157-8ccb-e4b9f5027b7b" providerId="ADAL" clId="{58E9797E-F97A-47F8-AFB6-E57D3D10D67D}" dt="2024-09-03T06:27:43.472" v="8"/>
          <ac:graphicFrameMkLst>
            <pc:docMk/>
            <pc:sldMk cId="2479436687" sldId="259"/>
            <ac:graphicFrameMk id="6" creationId="{2F42FFF6-A3FF-E457-DC84-A1973C127A30}"/>
          </ac:graphicFrameMkLst>
        </pc:graphicFrameChg>
      </pc:sldChg>
      <pc:sldChg chg="modSp">
        <pc:chgData name="Heidi Lauttamäki" userId="cb42d338-2c30-4157-8ccb-e4b9f5027b7b" providerId="ADAL" clId="{58E9797E-F97A-47F8-AFB6-E57D3D10D67D}" dt="2024-09-03T06:27:44.100" v="9"/>
        <pc:sldMkLst>
          <pc:docMk/>
          <pc:sldMk cId="1908291222" sldId="260"/>
        </pc:sldMkLst>
        <pc:graphicFrameChg chg="mod">
          <ac:chgData name="Heidi Lauttamäki" userId="cb42d338-2c30-4157-8ccb-e4b9f5027b7b" providerId="ADAL" clId="{58E9797E-F97A-47F8-AFB6-E57D3D10D67D}" dt="2024-09-03T06:27:44.100" v="9"/>
          <ac:graphicFrameMkLst>
            <pc:docMk/>
            <pc:sldMk cId="1908291222" sldId="260"/>
            <ac:graphicFrameMk id="6" creationId="{6371D530-B18E-DC0A-19D9-6A37CEB5D33F}"/>
          </ac:graphicFrameMkLst>
        </pc:graphicFrameChg>
      </pc:sldChg>
      <pc:sldChg chg="modSp">
        <pc:chgData name="Heidi Lauttamäki" userId="cb42d338-2c30-4157-8ccb-e4b9f5027b7b" providerId="ADAL" clId="{58E9797E-F97A-47F8-AFB6-E57D3D10D67D}" dt="2024-09-03T06:27:44.370" v="10"/>
        <pc:sldMkLst>
          <pc:docMk/>
          <pc:sldMk cId="409734083" sldId="262"/>
        </pc:sldMkLst>
        <pc:graphicFrameChg chg="mod">
          <ac:chgData name="Heidi Lauttamäki" userId="cb42d338-2c30-4157-8ccb-e4b9f5027b7b" providerId="ADAL" clId="{58E9797E-F97A-47F8-AFB6-E57D3D10D67D}" dt="2024-09-03T06:27:44.370" v="10"/>
          <ac:graphicFrameMkLst>
            <pc:docMk/>
            <pc:sldMk cId="409734083" sldId="262"/>
            <ac:graphicFrameMk id="6" creationId="{ED04FD3E-3F0F-5346-7BB3-E3440DFEF69E}"/>
          </ac:graphicFrameMkLst>
        </pc:graphicFrameChg>
      </pc:sldChg>
      <pc:sldChg chg="modSp">
        <pc:chgData name="Heidi Lauttamäki" userId="cb42d338-2c30-4157-8ccb-e4b9f5027b7b" providerId="ADAL" clId="{58E9797E-F97A-47F8-AFB6-E57D3D10D67D}" dt="2024-09-03T06:27:44.856" v="11"/>
        <pc:sldMkLst>
          <pc:docMk/>
          <pc:sldMk cId="3427797589" sldId="263"/>
        </pc:sldMkLst>
        <pc:graphicFrameChg chg="mod">
          <ac:chgData name="Heidi Lauttamäki" userId="cb42d338-2c30-4157-8ccb-e4b9f5027b7b" providerId="ADAL" clId="{58E9797E-F97A-47F8-AFB6-E57D3D10D67D}" dt="2024-09-03T06:27:44.856" v="11"/>
          <ac:graphicFrameMkLst>
            <pc:docMk/>
            <pc:sldMk cId="3427797589" sldId="263"/>
            <ac:graphicFrameMk id="6" creationId="{A12E4078-7091-AEF9-C7BA-F7ECB1DB0FDA}"/>
          </ac:graphicFrameMkLst>
        </pc:graphicFrameChg>
      </pc:sldChg>
    </pc:docChg>
  </pc:docChgLst>
  <pc:docChgLst>
    <pc:chgData name="Heidi Lauttamäki" userId="cb42d338-2c30-4157-8ccb-e4b9f5027b7b" providerId="ADAL" clId="{7B7F42BA-3530-4DC3-B147-FA3562FD7A6F}"/>
    <pc:docChg chg="modSld">
      <pc:chgData name="Heidi Lauttamäki" userId="cb42d338-2c30-4157-8ccb-e4b9f5027b7b" providerId="ADAL" clId="{7B7F42BA-3530-4DC3-B147-FA3562FD7A6F}" dt="2024-05-13T12:16:30.428" v="11"/>
      <pc:docMkLst>
        <pc:docMk/>
      </pc:docMkLst>
      <pc:sldChg chg="modSp">
        <pc:chgData name="Heidi Lauttamäki" userId="cb42d338-2c30-4157-8ccb-e4b9f5027b7b" providerId="ADAL" clId="{7B7F42BA-3530-4DC3-B147-FA3562FD7A6F}" dt="2024-05-13T12:16:28.851" v="6"/>
        <pc:sldMkLst>
          <pc:docMk/>
          <pc:sldMk cId="3276602524" sldId="257"/>
        </pc:sldMkLst>
        <pc:graphicFrameChg chg="mod">
          <ac:chgData name="Heidi Lauttamäki" userId="cb42d338-2c30-4157-8ccb-e4b9f5027b7b" providerId="ADAL" clId="{7B7F42BA-3530-4DC3-B147-FA3562FD7A6F}" dt="2024-05-13T12:16:28.851" v="6"/>
          <ac:graphicFrameMkLst>
            <pc:docMk/>
            <pc:sldMk cId="3276602524" sldId="257"/>
            <ac:graphicFrameMk id="6" creationId="{CA999852-C6BC-3F5B-A7D4-46D28A163B25}"/>
          </ac:graphicFrameMkLst>
        </pc:graphicFrameChg>
      </pc:sldChg>
      <pc:sldChg chg="modSp">
        <pc:chgData name="Heidi Lauttamäki" userId="cb42d338-2c30-4157-8ccb-e4b9f5027b7b" providerId="ADAL" clId="{7B7F42BA-3530-4DC3-B147-FA3562FD7A6F}" dt="2024-05-13T12:16:29.173" v="7"/>
        <pc:sldMkLst>
          <pc:docMk/>
          <pc:sldMk cId="3163580185" sldId="258"/>
        </pc:sldMkLst>
        <pc:graphicFrameChg chg="mod">
          <ac:chgData name="Heidi Lauttamäki" userId="cb42d338-2c30-4157-8ccb-e4b9f5027b7b" providerId="ADAL" clId="{7B7F42BA-3530-4DC3-B147-FA3562FD7A6F}" dt="2024-05-13T12:16:29.173" v="7"/>
          <ac:graphicFrameMkLst>
            <pc:docMk/>
            <pc:sldMk cId="3163580185" sldId="258"/>
            <ac:graphicFrameMk id="6" creationId="{D0EF68F6-7862-63A5-1B5B-9DFFA67EB3E3}"/>
          </ac:graphicFrameMkLst>
        </pc:graphicFrameChg>
      </pc:sldChg>
      <pc:sldChg chg="modSp">
        <pc:chgData name="Heidi Lauttamäki" userId="cb42d338-2c30-4157-8ccb-e4b9f5027b7b" providerId="ADAL" clId="{7B7F42BA-3530-4DC3-B147-FA3562FD7A6F}" dt="2024-05-13T12:16:29.666" v="8"/>
        <pc:sldMkLst>
          <pc:docMk/>
          <pc:sldMk cId="2479436687" sldId="259"/>
        </pc:sldMkLst>
        <pc:graphicFrameChg chg="mod">
          <ac:chgData name="Heidi Lauttamäki" userId="cb42d338-2c30-4157-8ccb-e4b9f5027b7b" providerId="ADAL" clId="{7B7F42BA-3530-4DC3-B147-FA3562FD7A6F}" dt="2024-05-13T12:16:29.666" v="8"/>
          <ac:graphicFrameMkLst>
            <pc:docMk/>
            <pc:sldMk cId="2479436687" sldId="259"/>
            <ac:graphicFrameMk id="6" creationId="{2F42FFF6-A3FF-E457-DC84-A1973C127A30}"/>
          </ac:graphicFrameMkLst>
        </pc:graphicFrameChg>
      </pc:sldChg>
      <pc:sldChg chg="modSp">
        <pc:chgData name="Heidi Lauttamäki" userId="cb42d338-2c30-4157-8ccb-e4b9f5027b7b" providerId="ADAL" clId="{7B7F42BA-3530-4DC3-B147-FA3562FD7A6F}" dt="2024-05-13T12:16:29.861" v="9"/>
        <pc:sldMkLst>
          <pc:docMk/>
          <pc:sldMk cId="1908291222" sldId="260"/>
        </pc:sldMkLst>
        <pc:graphicFrameChg chg="mod">
          <ac:chgData name="Heidi Lauttamäki" userId="cb42d338-2c30-4157-8ccb-e4b9f5027b7b" providerId="ADAL" clId="{7B7F42BA-3530-4DC3-B147-FA3562FD7A6F}" dt="2024-05-13T12:16:29.861" v="9"/>
          <ac:graphicFrameMkLst>
            <pc:docMk/>
            <pc:sldMk cId="1908291222" sldId="260"/>
            <ac:graphicFrameMk id="6" creationId="{6371D530-B18E-DC0A-19D9-6A37CEB5D33F}"/>
          </ac:graphicFrameMkLst>
        </pc:graphicFrameChg>
      </pc:sldChg>
      <pc:sldChg chg="modSp">
        <pc:chgData name="Heidi Lauttamäki" userId="cb42d338-2c30-4157-8ccb-e4b9f5027b7b" providerId="ADAL" clId="{7B7F42BA-3530-4DC3-B147-FA3562FD7A6F}" dt="2024-05-13T12:16:30.166" v="10"/>
        <pc:sldMkLst>
          <pc:docMk/>
          <pc:sldMk cId="409734083" sldId="262"/>
        </pc:sldMkLst>
        <pc:graphicFrameChg chg="mod">
          <ac:chgData name="Heidi Lauttamäki" userId="cb42d338-2c30-4157-8ccb-e4b9f5027b7b" providerId="ADAL" clId="{7B7F42BA-3530-4DC3-B147-FA3562FD7A6F}" dt="2024-05-13T12:16:30.166" v="10"/>
          <ac:graphicFrameMkLst>
            <pc:docMk/>
            <pc:sldMk cId="409734083" sldId="262"/>
            <ac:graphicFrameMk id="6" creationId="{ED04FD3E-3F0F-5346-7BB3-E3440DFEF69E}"/>
          </ac:graphicFrameMkLst>
        </pc:graphicFrameChg>
      </pc:sldChg>
      <pc:sldChg chg="modSp">
        <pc:chgData name="Heidi Lauttamäki" userId="cb42d338-2c30-4157-8ccb-e4b9f5027b7b" providerId="ADAL" clId="{7B7F42BA-3530-4DC3-B147-FA3562FD7A6F}" dt="2024-05-13T12:16:30.428" v="11"/>
        <pc:sldMkLst>
          <pc:docMk/>
          <pc:sldMk cId="3427797589" sldId="263"/>
        </pc:sldMkLst>
        <pc:graphicFrameChg chg="mod">
          <ac:chgData name="Heidi Lauttamäki" userId="cb42d338-2c30-4157-8ccb-e4b9f5027b7b" providerId="ADAL" clId="{7B7F42BA-3530-4DC3-B147-FA3562FD7A6F}" dt="2024-05-13T12:16:30.428" v="11"/>
          <ac:graphicFrameMkLst>
            <pc:docMk/>
            <pc:sldMk cId="3427797589" sldId="263"/>
            <ac:graphicFrameMk id="6" creationId="{A12E4078-7091-AEF9-C7BA-F7ECB1DB0FDA}"/>
          </ac:graphicFrameMkLst>
        </pc:graphicFrameChg>
      </pc:sldChg>
    </pc:docChg>
  </pc:docChgLst>
  <pc:docChgLst>
    <pc:chgData name="Heidi Lauttamäki" userId="cb42d338-2c30-4157-8ccb-e4b9f5027b7b" providerId="ADAL" clId="{A936C00F-6566-4CDC-93D9-1012FF01A81A}"/>
    <pc:docChg chg="modSld">
      <pc:chgData name="Heidi Lauttamäki" userId="cb42d338-2c30-4157-8ccb-e4b9f5027b7b" providerId="ADAL" clId="{A936C00F-6566-4CDC-93D9-1012FF01A81A}" dt="2024-02-12T08:44:12.546" v="5"/>
      <pc:docMkLst>
        <pc:docMk/>
      </pc:docMkLst>
      <pc:sldChg chg="modSp">
        <pc:chgData name="Heidi Lauttamäki" userId="cb42d338-2c30-4157-8ccb-e4b9f5027b7b" providerId="ADAL" clId="{A936C00F-6566-4CDC-93D9-1012FF01A81A}" dt="2024-02-12T08:44:10.836" v="0"/>
        <pc:sldMkLst>
          <pc:docMk/>
          <pc:sldMk cId="3276602524" sldId="257"/>
        </pc:sldMkLst>
        <pc:graphicFrameChg chg="mod">
          <ac:chgData name="Heidi Lauttamäki" userId="cb42d338-2c30-4157-8ccb-e4b9f5027b7b" providerId="ADAL" clId="{A936C00F-6566-4CDC-93D9-1012FF01A81A}" dt="2024-02-12T08:44:10.836" v="0"/>
          <ac:graphicFrameMkLst>
            <pc:docMk/>
            <pc:sldMk cId="3276602524" sldId="257"/>
            <ac:graphicFrameMk id="6" creationId="{CA999852-C6BC-3F5B-A7D4-46D28A163B25}"/>
          </ac:graphicFrameMkLst>
        </pc:graphicFrameChg>
      </pc:sldChg>
      <pc:sldChg chg="modSp">
        <pc:chgData name="Heidi Lauttamäki" userId="cb42d338-2c30-4157-8ccb-e4b9f5027b7b" providerId="ADAL" clId="{A936C00F-6566-4CDC-93D9-1012FF01A81A}" dt="2024-02-12T08:44:11.402" v="1"/>
        <pc:sldMkLst>
          <pc:docMk/>
          <pc:sldMk cId="3163580185" sldId="258"/>
        </pc:sldMkLst>
        <pc:graphicFrameChg chg="mod">
          <ac:chgData name="Heidi Lauttamäki" userId="cb42d338-2c30-4157-8ccb-e4b9f5027b7b" providerId="ADAL" clId="{A936C00F-6566-4CDC-93D9-1012FF01A81A}" dt="2024-02-12T08:44:11.402" v="1"/>
          <ac:graphicFrameMkLst>
            <pc:docMk/>
            <pc:sldMk cId="3163580185" sldId="258"/>
            <ac:graphicFrameMk id="6" creationId="{D0EF68F6-7862-63A5-1B5B-9DFFA67EB3E3}"/>
          </ac:graphicFrameMkLst>
        </pc:graphicFrameChg>
      </pc:sldChg>
      <pc:sldChg chg="modSp">
        <pc:chgData name="Heidi Lauttamäki" userId="cb42d338-2c30-4157-8ccb-e4b9f5027b7b" providerId="ADAL" clId="{A936C00F-6566-4CDC-93D9-1012FF01A81A}" dt="2024-02-12T08:44:11.696" v="2"/>
        <pc:sldMkLst>
          <pc:docMk/>
          <pc:sldMk cId="2479436687" sldId="259"/>
        </pc:sldMkLst>
        <pc:graphicFrameChg chg="mod">
          <ac:chgData name="Heidi Lauttamäki" userId="cb42d338-2c30-4157-8ccb-e4b9f5027b7b" providerId="ADAL" clId="{A936C00F-6566-4CDC-93D9-1012FF01A81A}" dt="2024-02-12T08:44:11.696" v="2"/>
          <ac:graphicFrameMkLst>
            <pc:docMk/>
            <pc:sldMk cId="2479436687" sldId="259"/>
            <ac:graphicFrameMk id="6" creationId="{2F42FFF6-A3FF-E457-DC84-A1973C127A30}"/>
          </ac:graphicFrameMkLst>
        </pc:graphicFrameChg>
      </pc:sldChg>
      <pc:sldChg chg="modSp">
        <pc:chgData name="Heidi Lauttamäki" userId="cb42d338-2c30-4157-8ccb-e4b9f5027b7b" providerId="ADAL" clId="{A936C00F-6566-4CDC-93D9-1012FF01A81A}" dt="2024-02-12T08:44:12.018" v="3"/>
        <pc:sldMkLst>
          <pc:docMk/>
          <pc:sldMk cId="1908291222" sldId="260"/>
        </pc:sldMkLst>
        <pc:graphicFrameChg chg="mod">
          <ac:chgData name="Heidi Lauttamäki" userId="cb42d338-2c30-4157-8ccb-e4b9f5027b7b" providerId="ADAL" clId="{A936C00F-6566-4CDC-93D9-1012FF01A81A}" dt="2024-02-12T08:44:12.018" v="3"/>
          <ac:graphicFrameMkLst>
            <pc:docMk/>
            <pc:sldMk cId="1908291222" sldId="260"/>
            <ac:graphicFrameMk id="6" creationId="{6371D530-B18E-DC0A-19D9-6A37CEB5D33F}"/>
          </ac:graphicFrameMkLst>
        </pc:graphicFrameChg>
      </pc:sldChg>
      <pc:sldChg chg="modSp">
        <pc:chgData name="Heidi Lauttamäki" userId="cb42d338-2c30-4157-8ccb-e4b9f5027b7b" providerId="ADAL" clId="{A936C00F-6566-4CDC-93D9-1012FF01A81A}" dt="2024-02-12T08:44:12.286" v="4"/>
        <pc:sldMkLst>
          <pc:docMk/>
          <pc:sldMk cId="409734083" sldId="262"/>
        </pc:sldMkLst>
        <pc:graphicFrameChg chg="mod">
          <ac:chgData name="Heidi Lauttamäki" userId="cb42d338-2c30-4157-8ccb-e4b9f5027b7b" providerId="ADAL" clId="{A936C00F-6566-4CDC-93D9-1012FF01A81A}" dt="2024-02-12T08:44:12.286" v="4"/>
          <ac:graphicFrameMkLst>
            <pc:docMk/>
            <pc:sldMk cId="409734083" sldId="262"/>
            <ac:graphicFrameMk id="6" creationId="{ED04FD3E-3F0F-5346-7BB3-E3440DFEF69E}"/>
          </ac:graphicFrameMkLst>
        </pc:graphicFrameChg>
      </pc:sldChg>
      <pc:sldChg chg="modSp">
        <pc:chgData name="Heidi Lauttamäki" userId="cb42d338-2c30-4157-8ccb-e4b9f5027b7b" providerId="ADAL" clId="{A936C00F-6566-4CDC-93D9-1012FF01A81A}" dt="2024-02-12T08:44:12.546" v="5"/>
        <pc:sldMkLst>
          <pc:docMk/>
          <pc:sldMk cId="3427797589" sldId="263"/>
        </pc:sldMkLst>
        <pc:graphicFrameChg chg="mod">
          <ac:chgData name="Heidi Lauttamäki" userId="cb42d338-2c30-4157-8ccb-e4b9f5027b7b" providerId="ADAL" clId="{A936C00F-6566-4CDC-93D9-1012FF01A81A}" dt="2024-02-12T08:44:12.546" v="5"/>
          <ac:graphicFrameMkLst>
            <pc:docMk/>
            <pc:sldMk cId="3427797589" sldId="263"/>
            <ac:graphicFrameMk id="6" creationId="{A12E4078-7091-AEF9-C7BA-F7ECB1DB0FDA}"/>
          </ac:graphicFrameMkLst>
        </pc:graphicFrameChg>
      </pc:sldChg>
    </pc:docChg>
  </pc:docChgLst>
  <pc:docChgLst>
    <pc:chgData name="Heidi Lauttamäki" userId="cb42d338-2c30-4157-8ccb-e4b9f5027b7b" providerId="ADAL" clId="{4E852698-B19C-40CC-BA04-DB84B611E205}"/>
    <pc:docChg chg="modSld">
      <pc:chgData name="Heidi Lauttamäki" userId="cb42d338-2c30-4157-8ccb-e4b9f5027b7b" providerId="ADAL" clId="{4E852698-B19C-40CC-BA04-DB84B611E205}" dt="2024-01-10T09:26:21.049" v="5"/>
      <pc:docMkLst>
        <pc:docMk/>
      </pc:docMkLst>
      <pc:sldChg chg="modSp">
        <pc:chgData name="Heidi Lauttamäki" userId="cb42d338-2c30-4157-8ccb-e4b9f5027b7b" providerId="ADAL" clId="{4E852698-B19C-40CC-BA04-DB84B611E205}" dt="2024-01-10T09:26:19.075" v="0"/>
        <pc:sldMkLst>
          <pc:docMk/>
          <pc:sldMk cId="3276602524" sldId="257"/>
        </pc:sldMkLst>
        <pc:graphicFrameChg chg="mod">
          <ac:chgData name="Heidi Lauttamäki" userId="cb42d338-2c30-4157-8ccb-e4b9f5027b7b" providerId="ADAL" clId="{4E852698-B19C-40CC-BA04-DB84B611E205}" dt="2024-01-10T09:26:19.075" v="0"/>
          <ac:graphicFrameMkLst>
            <pc:docMk/>
            <pc:sldMk cId="3276602524" sldId="257"/>
            <ac:graphicFrameMk id="6" creationId="{CA999852-C6BC-3F5B-A7D4-46D28A163B25}"/>
          </ac:graphicFrameMkLst>
        </pc:graphicFrameChg>
      </pc:sldChg>
      <pc:sldChg chg="modSp">
        <pc:chgData name="Heidi Lauttamäki" userId="cb42d338-2c30-4157-8ccb-e4b9f5027b7b" providerId="ADAL" clId="{4E852698-B19C-40CC-BA04-DB84B611E205}" dt="2024-01-10T09:26:19.546" v="1"/>
        <pc:sldMkLst>
          <pc:docMk/>
          <pc:sldMk cId="3163580185" sldId="258"/>
        </pc:sldMkLst>
        <pc:graphicFrameChg chg="mod">
          <ac:chgData name="Heidi Lauttamäki" userId="cb42d338-2c30-4157-8ccb-e4b9f5027b7b" providerId="ADAL" clId="{4E852698-B19C-40CC-BA04-DB84B611E205}" dt="2024-01-10T09:26:19.546" v="1"/>
          <ac:graphicFrameMkLst>
            <pc:docMk/>
            <pc:sldMk cId="3163580185" sldId="258"/>
            <ac:graphicFrameMk id="6" creationId="{D0EF68F6-7862-63A5-1B5B-9DFFA67EB3E3}"/>
          </ac:graphicFrameMkLst>
        </pc:graphicFrameChg>
      </pc:sldChg>
      <pc:sldChg chg="modSp">
        <pc:chgData name="Heidi Lauttamäki" userId="cb42d338-2c30-4157-8ccb-e4b9f5027b7b" providerId="ADAL" clId="{4E852698-B19C-40CC-BA04-DB84B611E205}" dt="2024-01-10T09:26:19.898" v="2"/>
        <pc:sldMkLst>
          <pc:docMk/>
          <pc:sldMk cId="2479436687" sldId="259"/>
        </pc:sldMkLst>
        <pc:graphicFrameChg chg="mod">
          <ac:chgData name="Heidi Lauttamäki" userId="cb42d338-2c30-4157-8ccb-e4b9f5027b7b" providerId="ADAL" clId="{4E852698-B19C-40CC-BA04-DB84B611E205}" dt="2024-01-10T09:26:19.898" v="2"/>
          <ac:graphicFrameMkLst>
            <pc:docMk/>
            <pc:sldMk cId="2479436687" sldId="259"/>
            <ac:graphicFrameMk id="6" creationId="{2F42FFF6-A3FF-E457-DC84-A1973C127A30}"/>
          </ac:graphicFrameMkLst>
        </pc:graphicFrameChg>
      </pc:sldChg>
      <pc:sldChg chg="modSp">
        <pc:chgData name="Heidi Lauttamäki" userId="cb42d338-2c30-4157-8ccb-e4b9f5027b7b" providerId="ADAL" clId="{4E852698-B19C-40CC-BA04-DB84B611E205}" dt="2024-01-10T09:26:20.262" v="3"/>
        <pc:sldMkLst>
          <pc:docMk/>
          <pc:sldMk cId="1908291222" sldId="260"/>
        </pc:sldMkLst>
        <pc:graphicFrameChg chg="mod">
          <ac:chgData name="Heidi Lauttamäki" userId="cb42d338-2c30-4157-8ccb-e4b9f5027b7b" providerId="ADAL" clId="{4E852698-B19C-40CC-BA04-DB84B611E205}" dt="2024-01-10T09:26:20.262" v="3"/>
          <ac:graphicFrameMkLst>
            <pc:docMk/>
            <pc:sldMk cId="1908291222" sldId="260"/>
            <ac:graphicFrameMk id="6" creationId="{6371D530-B18E-DC0A-19D9-6A37CEB5D33F}"/>
          </ac:graphicFrameMkLst>
        </pc:graphicFrameChg>
      </pc:sldChg>
      <pc:sldChg chg="modSp">
        <pc:chgData name="Heidi Lauttamäki" userId="cb42d338-2c30-4157-8ccb-e4b9f5027b7b" providerId="ADAL" clId="{4E852698-B19C-40CC-BA04-DB84B611E205}" dt="2024-01-10T09:26:20.684" v="4"/>
        <pc:sldMkLst>
          <pc:docMk/>
          <pc:sldMk cId="409734083" sldId="262"/>
        </pc:sldMkLst>
        <pc:graphicFrameChg chg="mod">
          <ac:chgData name="Heidi Lauttamäki" userId="cb42d338-2c30-4157-8ccb-e4b9f5027b7b" providerId="ADAL" clId="{4E852698-B19C-40CC-BA04-DB84B611E205}" dt="2024-01-10T09:26:20.684" v="4"/>
          <ac:graphicFrameMkLst>
            <pc:docMk/>
            <pc:sldMk cId="409734083" sldId="262"/>
            <ac:graphicFrameMk id="6" creationId="{ED04FD3E-3F0F-5346-7BB3-E3440DFEF69E}"/>
          </ac:graphicFrameMkLst>
        </pc:graphicFrameChg>
      </pc:sldChg>
      <pc:sldChg chg="modSp">
        <pc:chgData name="Heidi Lauttamäki" userId="cb42d338-2c30-4157-8ccb-e4b9f5027b7b" providerId="ADAL" clId="{4E852698-B19C-40CC-BA04-DB84B611E205}" dt="2024-01-10T09:26:21.049" v="5"/>
        <pc:sldMkLst>
          <pc:docMk/>
          <pc:sldMk cId="3427797589" sldId="263"/>
        </pc:sldMkLst>
        <pc:graphicFrameChg chg="mod">
          <ac:chgData name="Heidi Lauttamäki" userId="cb42d338-2c30-4157-8ccb-e4b9f5027b7b" providerId="ADAL" clId="{4E852698-B19C-40CC-BA04-DB84B611E205}" dt="2024-01-10T09:26:21.049" v="5"/>
          <ac:graphicFrameMkLst>
            <pc:docMk/>
            <pc:sldMk cId="3427797589" sldId="263"/>
            <ac:graphicFrameMk id="6" creationId="{A12E4078-7091-AEF9-C7BA-F7ECB1DB0FDA}"/>
          </ac:graphicFrameMkLst>
        </pc:graphicFrameChg>
      </pc:sldChg>
    </pc:docChg>
  </pc:docChgLst>
  <pc:docChgLst>
    <pc:chgData name="Heidi Lauttamäki" userId="cb42d338-2c30-4157-8ccb-e4b9f5027b7b" providerId="ADAL" clId="{9159A80A-BC4F-43D1-B9EC-F2873A703F17}"/>
    <pc:docChg chg="modSld">
      <pc:chgData name="Heidi Lauttamäki" userId="cb42d338-2c30-4157-8ccb-e4b9f5027b7b" providerId="ADAL" clId="{9159A80A-BC4F-43D1-B9EC-F2873A703F17}" dt="2023-12-05T10:56:56.667" v="23"/>
      <pc:docMkLst>
        <pc:docMk/>
      </pc:docMkLst>
      <pc:sldChg chg="modSp">
        <pc:chgData name="Heidi Lauttamäki" userId="cb42d338-2c30-4157-8ccb-e4b9f5027b7b" providerId="ADAL" clId="{9159A80A-BC4F-43D1-B9EC-F2873A703F17}" dt="2023-12-05T10:56:53.109" v="18"/>
        <pc:sldMkLst>
          <pc:docMk/>
          <pc:sldMk cId="3276602524" sldId="257"/>
        </pc:sldMkLst>
        <pc:graphicFrameChg chg="mod">
          <ac:chgData name="Heidi Lauttamäki" userId="cb42d338-2c30-4157-8ccb-e4b9f5027b7b" providerId="ADAL" clId="{9159A80A-BC4F-43D1-B9EC-F2873A703F17}" dt="2023-12-05T10:56:53.109" v="18"/>
          <ac:graphicFrameMkLst>
            <pc:docMk/>
            <pc:sldMk cId="3276602524" sldId="257"/>
            <ac:graphicFrameMk id="6" creationId="{CA999852-C6BC-3F5B-A7D4-46D28A163B25}"/>
          </ac:graphicFrameMkLst>
        </pc:graphicFrameChg>
      </pc:sldChg>
      <pc:sldChg chg="modSp">
        <pc:chgData name="Heidi Lauttamäki" userId="cb42d338-2c30-4157-8ccb-e4b9f5027b7b" providerId="ADAL" clId="{9159A80A-BC4F-43D1-B9EC-F2873A703F17}" dt="2023-12-05T10:56:53.902" v="19"/>
        <pc:sldMkLst>
          <pc:docMk/>
          <pc:sldMk cId="3163580185" sldId="258"/>
        </pc:sldMkLst>
        <pc:graphicFrameChg chg="mod">
          <ac:chgData name="Heidi Lauttamäki" userId="cb42d338-2c30-4157-8ccb-e4b9f5027b7b" providerId="ADAL" clId="{9159A80A-BC4F-43D1-B9EC-F2873A703F17}" dt="2023-12-05T10:56:53.902" v="19"/>
          <ac:graphicFrameMkLst>
            <pc:docMk/>
            <pc:sldMk cId="3163580185" sldId="258"/>
            <ac:graphicFrameMk id="6" creationId="{D0EF68F6-7862-63A5-1B5B-9DFFA67EB3E3}"/>
          </ac:graphicFrameMkLst>
        </pc:graphicFrameChg>
      </pc:sldChg>
      <pc:sldChg chg="modSp">
        <pc:chgData name="Heidi Lauttamäki" userId="cb42d338-2c30-4157-8ccb-e4b9f5027b7b" providerId="ADAL" clId="{9159A80A-BC4F-43D1-B9EC-F2873A703F17}" dt="2023-12-05T10:56:54.551" v="20"/>
        <pc:sldMkLst>
          <pc:docMk/>
          <pc:sldMk cId="2479436687" sldId="259"/>
        </pc:sldMkLst>
        <pc:graphicFrameChg chg="mod">
          <ac:chgData name="Heidi Lauttamäki" userId="cb42d338-2c30-4157-8ccb-e4b9f5027b7b" providerId="ADAL" clId="{9159A80A-BC4F-43D1-B9EC-F2873A703F17}" dt="2023-12-05T10:56:54.551" v="20"/>
          <ac:graphicFrameMkLst>
            <pc:docMk/>
            <pc:sldMk cId="2479436687" sldId="259"/>
            <ac:graphicFrameMk id="6" creationId="{2F42FFF6-A3FF-E457-DC84-A1973C127A30}"/>
          </ac:graphicFrameMkLst>
        </pc:graphicFrameChg>
      </pc:sldChg>
      <pc:sldChg chg="modSp">
        <pc:chgData name="Heidi Lauttamäki" userId="cb42d338-2c30-4157-8ccb-e4b9f5027b7b" providerId="ADAL" clId="{9159A80A-BC4F-43D1-B9EC-F2873A703F17}" dt="2023-12-05T10:56:55.284" v="21"/>
        <pc:sldMkLst>
          <pc:docMk/>
          <pc:sldMk cId="1908291222" sldId="260"/>
        </pc:sldMkLst>
        <pc:graphicFrameChg chg="mod">
          <ac:chgData name="Heidi Lauttamäki" userId="cb42d338-2c30-4157-8ccb-e4b9f5027b7b" providerId="ADAL" clId="{9159A80A-BC4F-43D1-B9EC-F2873A703F17}" dt="2023-12-05T10:56:55.284" v="21"/>
          <ac:graphicFrameMkLst>
            <pc:docMk/>
            <pc:sldMk cId="1908291222" sldId="260"/>
            <ac:graphicFrameMk id="6" creationId="{6371D530-B18E-DC0A-19D9-6A37CEB5D33F}"/>
          </ac:graphicFrameMkLst>
        </pc:graphicFrameChg>
      </pc:sldChg>
      <pc:sldChg chg="modSp">
        <pc:chgData name="Heidi Lauttamäki" userId="cb42d338-2c30-4157-8ccb-e4b9f5027b7b" providerId="ADAL" clId="{9159A80A-BC4F-43D1-B9EC-F2873A703F17}" dt="2023-12-05T10:56:56.074" v="22"/>
        <pc:sldMkLst>
          <pc:docMk/>
          <pc:sldMk cId="409734083" sldId="262"/>
        </pc:sldMkLst>
        <pc:graphicFrameChg chg="mod">
          <ac:chgData name="Heidi Lauttamäki" userId="cb42d338-2c30-4157-8ccb-e4b9f5027b7b" providerId="ADAL" clId="{9159A80A-BC4F-43D1-B9EC-F2873A703F17}" dt="2023-12-05T10:56:56.074" v="22"/>
          <ac:graphicFrameMkLst>
            <pc:docMk/>
            <pc:sldMk cId="409734083" sldId="262"/>
            <ac:graphicFrameMk id="6" creationId="{ED04FD3E-3F0F-5346-7BB3-E3440DFEF69E}"/>
          </ac:graphicFrameMkLst>
        </pc:graphicFrameChg>
      </pc:sldChg>
      <pc:sldChg chg="modSp">
        <pc:chgData name="Heidi Lauttamäki" userId="cb42d338-2c30-4157-8ccb-e4b9f5027b7b" providerId="ADAL" clId="{9159A80A-BC4F-43D1-B9EC-F2873A703F17}" dt="2023-12-05T10:56:56.667" v="23"/>
        <pc:sldMkLst>
          <pc:docMk/>
          <pc:sldMk cId="3427797589" sldId="263"/>
        </pc:sldMkLst>
        <pc:graphicFrameChg chg="mod">
          <ac:chgData name="Heidi Lauttamäki" userId="cb42d338-2c30-4157-8ccb-e4b9f5027b7b" providerId="ADAL" clId="{9159A80A-BC4F-43D1-B9EC-F2873A703F17}" dt="2023-12-05T10:56:56.667" v="23"/>
          <ac:graphicFrameMkLst>
            <pc:docMk/>
            <pc:sldMk cId="3427797589" sldId="263"/>
            <ac:graphicFrameMk id="6" creationId="{A12E4078-7091-AEF9-C7BA-F7ECB1DB0FDA}"/>
          </ac:graphicFrameMkLst>
        </pc:graphicFrameChg>
      </pc:sldChg>
    </pc:docChg>
  </pc:docChgLst>
  <pc:docChgLst>
    <pc:chgData name="Heidi Lauttamäki" userId="cb42d338-2c30-4157-8ccb-e4b9f5027b7b" providerId="ADAL" clId="{C8445E7D-B7E5-4FC8-B62F-8B32C596F1FD}"/>
    <pc:docChg chg="addSld delSld modSld">
      <pc:chgData name="Heidi Lauttamäki" userId="cb42d338-2c30-4157-8ccb-e4b9f5027b7b" providerId="ADAL" clId="{C8445E7D-B7E5-4FC8-B62F-8B32C596F1FD}" dt="2023-10-27T12:03:29.719" v="732" actId="20577"/>
      <pc:docMkLst>
        <pc:docMk/>
      </pc:docMkLst>
      <pc:sldChg chg="modSp mod">
        <pc:chgData name="Heidi Lauttamäki" userId="cb42d338-2c30-4157-8ccb-e4b9f5027b7b" providerId="ADAL" clId="{C8445E7D-B7E5-4FC8-B62F-8B32C596F1FD}" dt="2023-10-27T12:03:29.719" v="732" actId="20577"/>
        <pc:sldMkLst>
          <pc:docMk/>
          <pc:sldMk cId="2299458728" sldId="256"/>
        </pc:sldMkLst>
        <pc:spChg chg="mod">
          <ac:chgData name="Heidi Lauttamäki" userId="cb42d338-2c30-4157-8ccb-e4b9f5027b7b" providerId="ADAL" clId="{C8445E7D-B7E5-4FC8-B62F-8B32C596F1FD}" dt="2023-10-26T11:10:40.568" v="463" actId="20577"/>
          <ac:spMkLst>
            <pc:docMk/>
            <pc:sldMk cId="2299458728" sldId="256"/>
            <ac:spMk id="2" creationId="{BDECAA27-8765-4302-A8C4-4E006D65C717}"/>
          </ac:spMkLst>
        </pc:spChg>
        <pc:spChg chg="mod">
          <ac:chgData name="Heidi Lauttamäki" userId="cb42d338-2c30-4157-8ccb-e4b9f5027b7b" providerId="ADAL" clId="{C8445E7D-B7E5-4FC8-B62F-8B32C596F1FD}" dt="2023-10-27T12:03:29.719" v="732" actId="20577"/>
          <ac:spMkLst>
            <pc:docMk/>
            <pc:sldMk cId="2299458728" sldId="256"/>
            <ac:spMk id="3" creationId="{F3242E23-8F50-41A4-9E60-A6CC18F105EC}"/>
          </ac:spMkLst>
        </pc:spChg>
      </pc:sldChg>
      <pc:sldChg chg="addSp modSp add mod">
        <pc:chgData name="Heidi Lauttamäki" userId="cb42d338-2c30-4157-8ccb-e4b9f5027b7b" providerId="ADAL" clId="{C8445E7D-B7E5-4FC8-B62F-8B32C596F1FD}" dt="2023-10-27T07:51:10.187" v="567"/>
        <pc:sldMkLst>
          <pc:docMk/>
          <pc:sldMk cId="3276602524" sldId="257"/>
        </pc:sldMkLst>
        <pc:spChg chg="mod">
          <ac:chgData name="Heidi Lauttamäki" userId="cb42d338-2c30-4157-8ccb-e4b9f5027b7b" providerId="ADAL" clId="{C8445E7D-B7E5-4FC8-B62F-8B32C596F1FD}" dt="2023-10-26T06:09:43.329" v="65" actId="20577"/>
          <ac:spMkLst>
            <pc:docMk/>
            <pc:sldMk cId="3276602524" sldId="257"/>
            <ac:spMk id="2" creationId="{BDE2C6DC-9891-32C9-7706-E07FEE527E34}"/>
          </ac:spMkLst>
        </pc:spChg>
        <pc:graphicFrameChg chg="add mod">
          <ac:chgData name="Heidi Lauttamäki" userId="cb42d338-2c30-4157-8ccb-e4b9f5027b7b" providerId="ADAL" clId="{C8445E7D-B7E5-4FC8-B62F-8B32C596F1FD}" dt="2023-10-27T07:51:10.187" v="567"/>
          <ac:graphicFrameMkLst>
            <pc:docMk/>
            <pc:sldMk cId="3276602524" sldId="257"/>
            <ac:graphicFrameMk id="6" creationId="{CA999852-C6BC-3F5B-A7D4-46D28A163B25}"/>
          </ac:graphicFrameMkLst>
        </pc:graphicFrameChg>
      </pc:sldChg>
      <pc:sldChg chg="addSp modSp add mod">
        <pc:chgData name="Heidi Lauttamäki" userId="cb42d338-2c30-4157-8ccb-e4b9f5027b7b" providerId="ADAL" clId="{C8445E7D-B7E5-4FC8-B62F-8B32C596F1FD}" dt="2023-10-27T07:51:10.848" v="568"/>
        <pc:sldMkLst>
          <pc:docMk/>
          <pc:sldMk cId="3163580185" sldId="258"/>
        </pc:sldMkLst>
        <pc:spChg chg="mod">
          <ac:chgData name="Heidi Lauttamäki" userId="cb42d338-2c30-4157-8ccb-e4b9f5027b7b" providerId="ADAL" clId="{C8445E7D-B7E5-4FC8-B62F-8B32C596F1FD}" dt="2023-10-26T06:10:02.934" v="119" actId="20577"/>
          <ac:spMkLst>
            <pc:docMk/>
            <pc:sldMk cId="3163580185" sldId="258"/>
            <ac:spMk id="2" creationId="{10E5602E-2F68-C9EA-70F0-2BE425379C11}"/>
          </ac:spMkLst>
        </pc:spChg>
        <pc:graphicFrameChg chg="add mod">
          <ac:chgData name="Heidi Lauttamäki" userId="cb42d338-2c30-4157-8ccb-e4b9f5027b7b" providerId="ADAL" clId="{C8445E7D-B7E5-4FC8-B62F-8B32C596F1FD}" dt="2023-10-27T07:51:10.848" v="568"/>
          <ac:graphicFrameMkLst>
            <pc:docMk/>
            <pc:sldMk cId="3163580185" sldId="258"/>
            <ac:graphicFrameMk id="6" creationId="{D0EF68F6-7862-63A5-1B5B-9DFFA67EB3E3}"/>
          </ac:graphicFrameMkLst>
        </pc:graphicFrameChg>
      </pc:sldChg>
      <pc:sldChg chg="addSp modSp add mod">
        <pc:chgData name="Heidi Lauttamäki" userId="cb42d338-2c30-4157-8ccb-e4b9f5027b7b" providerId="ADAL" clId="{C8445E7D-B7E5-4FC8-B62F-8B32C596F1FD}" dt="2023-10-27T07:51:11.701" v="569"/>
        <pc:sldMkLst>
          <pc:docMk/>
          <pc:sldMk cId="2479436687" sldId="259"/>
        </pc:sldMkLst>
        <pc:spChg chg="mod">
          <ac:chgData name="Heidi Lauttamäki" userId="cb42d338-2c30-4157-8ccb-e4b9f5027b7b" providerId="ADAL" clId="{C8445E7D-B7E5-4FC8-B62F-8B32C596F1FD}" dt="2023-10-26T06:30:25.582" v="162" actId="20577"/>
          <ac:spMkLst>
            <pc:docMk/>
            <pc:sldMk cId="2479436687" sldId="259"/>
            <ac:spMk id="2" creationId="{4CBFB073-3221-567D-3F4F-0374A13BAD25}"/>
          </ac:spMkLst>
        </pc:spChg>
        <pc:graphicFrameChg chg="add mod">
          <ac:chgData name="Heidi Lauttamäki" userId="cb42d338-2c30-4157-8ccb-e4b9f5027b7b" providerId="ADAL" clId="{C8445E7D-B7E5-4FC8-B62F-8B32C596F1FD}" dt="2023-10-27T07:51:11.701" v="569"/>
          <ac:graphicFrameMkLst>
            <pc:docMk/>
            <pc:sldMk cId="2479436687" sldId="259"/>
            <ac:graphicFrameMk id="6" creationId="{2F42FFF6-A3FF-E457-DC84-A1973C127A30}"/>
          </ac:graphicFrameMkLst>
        </pc:graphicFrameChg>
      </pc:sldChg>
      <pc:sldChg chg="addSp modSp add mod">
        <pc:chgData name="Heidi Lauttamäki" userId="cb42d338-2c30-4157-8ccb-e4b9f5027b7b" providerId="ADAL" clId="{C8445E7D-B7E5-4FC8-B62F-8B32C596F1FD}" dt="2023-10-27T07:51:12.235" v="570"/>
        <pc:sldMkLst>
          <pc:docMk/>
          <pc:sldMk cId="1908291222" sldId="260"/>
        </pc:sldMkLst>
        <pc:spChg chg="mod">
          <ac:chgData name="Heidi Lauttamäki" userId="cb42d338-2c30-4157-8ccb-e4b9f5027b7b" providerId="ADAL" clId="{C8445E7D-B7E5-4FC8-B62F-8B32C596F1FD}" dt="2023-10-26T06:46:28.301" v="277" actId="20577"/>
          <ac:spMkLst>
            <pc:docMk/>
            <pc:sldMk cId="1908291222" sldId="260"/>
            <ac:spMk id="2" creationId="{2919330C-4260-16E8-F226-F36337C084C9}"/>
          </ac:spMkLst>
        </pc:spChg>
        <pc:graphicFrameChg chg="add mod">
          <ac:chgData name="Heidi Lauttamäki" userId="cb42d338-2c30-4157-8ccb-e4b9f5027b7b" providerId="ADAL" clId="{C8445E7D-B7E5-4FC8-B62F-8B32C596F1FD}" dt="2023-10-27T07:51:12.235" v="570"/>
          <ac:graphicFrameMkLst>
            <pc:docMk/>
            <pc:sldMk cId="1908291222" sldId="260"/>
            <ac:graphicFrameMk id="6" creationId="{6371D530-B18E-DC0A-19D9-6A37CEB5D33F}"/>
          </ac:graphicFrameMkLst>
        </pc:graphicFrameChg>
      </pc:sldChg>
      <pc:sldChg chg="add del">
        <pc:chgData name="Heidi Lauttamäki" userId="cb42d338-2c30-4157-8ccb-e4b9f5027b7b" providerId="ADAL" clId="{C8445E7D-B7E5-4FC8-B62F-8B32C596F1FD}" dt="2023-10-27T07:51:32.222" v="573" actId="2696"/>
        <pc:sldMkLst>
          <pc:docMk/>
          <pc:sldMk cId="1715891181" sldId="261"/>
        </pc:sldMkLst>
      </pc:sldChg>
      <pc:sldChg chg="addSp modSp add mod">
        <pc:chgData name="Heidi Lauttamäki" userId="cb42d338-2c30-4157-8ccb-e4b9f5027b7b" providerId="ADAL" clId="{C8445E7D-B7E5-4FC8-B62F-8B32C596F1FD}" dt="2023-10-27T07:51:12.861" v="571"/>
        <pc:sldMkLst>
          <pc:docMk/>
          <pc:sldMk cId="409734083" sldId="262"/>
        </pc:sldMkLst>
        <pc:spChg chg="mod">
          <ac:chgData name="Heidi Lauttamäki" userId="cb42d338-2c30-4157-8ccb-e4b9f5027b7b" providerId="ADAL" clId="{C8445E7D-B7E5-4FC8-B62F-8B32C596F1FD}" dt="2023-10-26T10:43:08.193" v="351" actId="20577"/>
          <ac:spMkLst>
            <pc:docMk/>
            <pc:sldMk cId="409734083" sldId="262"/>
            <ac:spMk id="2" creationId="{FCDDD2F6-BDA8-585D-6DF4-99E8F441264B}"/>
          </ac:spMkLst>
        </pc:spChg>
        <pc:graphicFrameChg chg="add mod">
          <ac:chgData name="Heidi Lauttamäki" userId="cb42d338-2c30-4157-8ccb-e4b9f5027b7b" providerId="ADAL" clId="{C8445E7D-B7E5-4FC8-B62F-8B32C596F1FD}" dt="2023-10-27T07:51:12.861" v="571"/>
          <ac:graphicFrameMkLst>
            <pc:docMk/>
            <pc:sldMk cId="409734083" sldId="262"/>
            <ac:graphicFrameMk id="6" creationId="{ED04FD3E-3F0F-5346-7BB3-E3440DFEF69E}"/>
          </ac:graphicFrameMkLst>
        </pc:graphicFrameChg>
      </pc:sldChg>
      <pc:sldChg chg="addSp modSp add mod">
        <pc:chgData name="Heidi Lauttamäki" userId="cb42d338-2c30-4157-8ccb-e4b9f5027b7b" providerId="ADAL" clId="{C8445E7D-B7E5-4FC8-B62F-8B32C596F1FD}" dt="2023-10-27T07:51:13.418" v="572"/>
        <pc:sldMkLst>
          <pc:docMk/>
          <pc:sldMk cId="3427797589" sldId="263"/>
        </pc:sldMkLst>
        <pc:spChg chg="mod">
          <ac:chgData name="Heidi Lauttamäki" userId="cb42d338-2c30-4157-8ccb-e4b9f5027b7b" providerId="ADAL" clId="{C8445E7D-B7E5-4FC8-B62F-8B32C596F1FD}" dt="2023-10-26T11:07:34.692" v="451" actId="20577"/>
          <ac:spMkLst>
            <pc:docMk/>
            <pc:sldMk cId="3427797589" sldId="263"/>
            <ac:spMk id="2" creationId="{11AC897F-65D6-9AA2-7A75-B64656EA8404}"/>
          </ac:spMkLst>
        </pc:spChg>
        <pc:graphicFrameChg chg="add mod">
          <ac:chgData name="Heidi Lauttamäki" userId="cb42d338-2c30-4157-8ccb-e4b9f5027b7b" providerId="ADAL" clId="{C8445E7D-B7E5-4FC8-B62F-8B32C596F1FD}" dt="2023-10-27T07:51:13.418" v="572"/>
          <ac:graphicFrameMkLst>
            <pc:docMk/>
            <pc:sldMk cId="3427797589" sldId="263"/>
            <ac:graphicFrameMk id="6" creationId="{A12E4078-7091-AEF9-C7BA-F7ECB1DB0FDA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8.4.2025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8.4.2025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 dirty="0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Julkinen talous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Kuvioiden data </a:t>
            </a:r>
            <a:r>
              <a:rPr lang="fi-FI"/>
              <a:t>päivitetään kuukausittain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A8D9CC9-D3F5-E31B-CFC3-87FD899E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CC33508-5C40-1DA0-3E7E-400B13DD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2C6DC-9891-32C9-7706-E07FEE52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Julkinen velka euromaissa, prosenttia </a:t>
            </a:r>
            <a:r>
              <a:rPr lang="fi-FI" dirty="0" err="1"/>
              <a:t>bkt:sta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293A443-4FF4-EA61-7DBA-0D091883F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73177FA-8581-B627-F294-BCC6D22B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CA999852-C6BC-3F5B-A7D4-46D28A163B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49358"/>
              </p:ext>
            </p:extLst>
          </p:nvPr>
        </p:nvGraphicFramePr>
        <p:xfrm>
          <a:off x="1000125" y="857250"/>
          <a:ext cx="7143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429123" progId="Mbnd.mbnd">
                  <p:embed/>
                </p:oleObj>
              </mc:Choice>
              <mc:Fallback>
                <p:oleObj name="Macrobond document" r:id="rId2" imgW="7144373" imgH="3429123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CA999852-C6BC-3F5B-A7D4-46D28A163B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857250"/>
                        <a:ext cx="714375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660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E5602E-2F68-C9EA-70F0-2BE42537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Julkinen velka pohjoismaissa, prosenttia </a:t>
            </a:r>
            <a:r>
              <a:rPr lang="fi-FI" dirty="0" err="1"/>
              <a:t>bkt:sta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E8FE926-E9AE-62A7-A91C-09500321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C9D4C37-8259-9876-DC90-AA223E7C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D0EF68F6-7862-63A5-1B5B-9DFFA67EB3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895189"/>
              </p:ext>
            </p:extLst>
          </p:nvPr>
        </p:nvGraphicFramePr>
        <p:xfrm>
          <a:off x="1000125" y="857250"/>
          <a:ext cx="7143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429123" progId="Mbnd.mbnd">
                  <p:embed/>
                </p:oleObj>
              </mc:Choice>
              <mc:Fallback>
                <p:oleObj name="Macrobond document" r:id="rId2" imgW="7144373" imgH="3429123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D0EF68F6-7862-63A5-1B5B-9DFFA67EB3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857250"/>
                        <a:ext cx="714375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358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BFB073-3221-567D-3F4F-0374A13BA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Julkisyhteisöjen velka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2AB905-0C76-A9D7-40CB-24069F683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DB39626-4D9A-4E60-15D5-C1BC98426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F42FFF6-A3FF-E457-DC84-A1973C127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45496"/>
              </p:ext>
            </p:extLst>
          </p:nvPr>
        </p:nvGraphicFramePr>
        <p:xfrm>
          <a:off x="1000125" y="857250"/>
          <a:ext cx="7143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429123" progId="Mbnd.mbnd">
                  <p:embed/>
                </p:oleObj>
              </mc:Choice>
              <mc:Fallback>
                <p:oleObj name="Macrobond document" r:id="rId2" imgW="7144373" imgH="3429123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F42FFF6-A3FF-E457-DC84-A1973C127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857250"/>
                        <a:ext cx="714375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943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19330C-4260-16E8-F226-F36337C0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Julkisyhteisöjen ali/ylijäämä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523376D-C657-50FE-C202-1036EA4F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C0BB21D-91CC-543D-38BC-BFDEE92A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371D530-B18E-DC0A-19D9-6A37CEB5D3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271340"/>
              </p:ext>
            </p:extLst>
          </p:nvPr>
        </p:nvGraphicFramePr>
        <p:xfrm>
          <a:off x="1000125" y="857250"/>
          <a:ext cx="7143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429123" progId="Mbnd.mbnd">
                  <p:embed/>
                </p:oleObj>
              </mc:Choice>
              <mc:Fallback>
                <p:oleObj name="Macrobond document" r:id="rId2" imgW="7144373" imgH="3429123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371D530-B18E-DC0A-19D9-6A37CEB5D3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857250"/>
                        <a:ext cx="714375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29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DD2F6-BDA8-585D-6DF4-99E8F4412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Valtion nettoluotonanto- ja otto neljänneksittäin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E0B0D4-D154-7421-1E8E-159D30CD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FFA6738-0C63-B076-0E8C-8A7FB33D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ED04FD3E-3F0F-5346-7BB3-E3440DFEF6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06206"/>
              </p:ext>
            </p:extLst>
          </p:nvPr>
        </p:nvGraphicFramePr>
        <p:xfrm>
          <a:off x="1000125" y="857250"/>
          <a:ext cx="7143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429123" progId="Mbnd.mbnd">
                  <p:embed/>
                </p:oleObj>
              </mc:Choice>
              <mc:Fallback>
                <p:oleObj name="Macrobond document" r:id="rId2" imgW="7144373" imgH="3429123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ED04FD3E-3F0F-5346-7BB3-E3440DFEF6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857250"/>
                        <a:ext cx="714375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3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AC897F-65D6-9AA2-7A75-B64656EA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Valtion velka miljardeina euroina ja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C951E25-15DA-FF6A-259E-33040A88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2169F34-6D9A-D46E-A23F-9BA5734B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A12E4078-7091-AEF9-C7BA-F7ECB1DB0F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024959"/>
              </p:ext>
            </p:extLst>
          </p:nvPr>
        </p:nvGraphicFramePr>
        <p:xfrm>
          <a:off x="1000125" y="857250"/>
          <a:ext cx="7143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429123" progId="Mbnd.mbnd">
                  <p:embed/>
                </p:oleObj>
              </mc:Choice>
              <mc:Fallback>
                <p:oleObj name="Macrobond document" r:id="rId2" imgW="7144373" imgH="3429123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A12E4078-7091-AEF9-C7BA-F7ECB1DB0F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857250"/>
                        <a:ext cx="714375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797589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3.xml><?xml version="1.0" encoding="utf-8"?>
<Kameleon>
  <henkilotietoja>Ei</henkilotietoja>
  <taydenne/>
  <tyyppi>Esitys</tyyppi>
  <paivays>2023-10-26</paivays>
  <tekija/>
  <otsikko/>
</Kameleo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C8B18D-99ED-4158-AF9D-2F8C9EF929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51bb7-8448-4a30-bc6f-1f13f1cb1178"/>
    <ds:schemaRef ds:uri="4bd33ff3-82dc-46e3-8e2f-044c93593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3C3143-4FC1-4905-9515-A07D5D99DA33}">
  <ds:schemaRefs>
    <ds:schemaRef ds:uri="http://schemas.microsoft.com/office/2006/metadata/properties"/>
    <ds:schemaRef ds:uri="http://schemas.microsoft.com/office/infopath/2007/PartnerControls"/>
    <ds:schemaRef ds:uri="4bd33ff3-82dc-46e3-8e2f-044c93593367"/>
    <ds:schemaRef ds:uri="3ac51bb7-8448-4a30-bc6f-1f13f1cb1178"/>
  </ds:schemaRefs>
</ds:datastoreItem>
</file>

<file path=customXml/itemProps3.xml><?xml version="1.0" encoding="utf-8"?>
<ds:datastoreItem xmlns:ds="http://schemas.openxmlformats.org/officeDocument/2006/customXml" ds:itemID="{C941645F-5A96-4F76-A614-E3EF16097354}">
  <ds:schemaRefs/>
</ds:datastoreItem>
</file>

<file path=customXml/itemProps4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404</TotalTime>
  <Words>64</Words>
  <Application>Microsoft Office PowerPoint</Application>
  <PresentationFormat>Näytössä katseltava esitys (16:9)</PresentationFormat>
  <Paragraphs>22</Paragraphs>
  <Slides>7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KL-teema</vt:lpstr>
      <vt:lpstr>Macrobond document</vt:lpstr>
      <vt:lpstr>Julkinen talous</vt:lpstr>
      <vt:lpstr>Julkinen velka euromaissa, prosenttia bkt:sta</vt:lpstr>
      <vt:lpstr>Julkinen velka pohjoismaissa, prosenttia bkt:sta</vt:lpstr>
      <vt:lpstr>Julkisyhteisöjen velka suhteessa bkt:hen</vt:lpstr>
      <vt:lpstr>Julkisyhteisöjen ali/ylijäämä suhteessa bkt:hen</vt:lpstr>
      <vt:lpstr>Valtion nettoluotonanto- ja otto neljänneksittäin</vt:lpstr>
      <vt:lpstr>Valtion velka miljardeina euroina ja suhteessa bkt:hen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Julkinen talous</dc:title>
  <dc:creator/>
  <cp:keywords/>
  <cp:lastModifiedBy>Heidi Lauttamäki</cp:lastModifiedBy>
  <cp:revision>2</cp:revision>
  <dcterms:created xsi:type="dcterms:W3CDTF">2023-10-26T06:07:44Z</dcterms:created>
  <dcterms:modified xsi:type="dcterms:W3CDTF">2025-04-08T06:34:22Z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2023-10-25T21:00:00Z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