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18BAC-BE6D-4E1E-827C-2F34B0F01D81}" v="6" dt="2026-03-08T20:01:37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3-08T20:01:37.833" v="47"/>
      <pc:docMkLst>
        <pc:docMk/>
      </pc:docMkLst>
      <pc:sldChg chg="modSp">
        <pc:chgData name="Heidi Lauttamäki" userId="cb42d338-2c30-4157-8ccb-e4b9f5027b7b" providerId="ADAL" clId="{B4BC1C14-9588-4EFA-97B7-25CF86B0D9AC}" dt="2026-03-08T20:00:44.210" v="42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4BC1C14-9588-4EFA-97B7-25CF86B0D9AC}" dt="2026-03-08T20:00:44.210" v="42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1:05.543" v="44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4BC1C14-9588-4EFA-97B7-25CF86B0D9AC}" dt="2026-03-08T20:01:05.543" v="44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1:16.363" v="45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4BC1C14-9588-4EFA-97B7-25CF86B0D9AC}" dt="2026-03-08T20:01:16.363" v="45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1:26.920" v="46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4BC1C14-9588-4EFA-97B7-25CF86B0D9AC}" dt="2026-03-08T20:01:26.920" v="46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1:37.833" v="47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4BC1C14-9588-4EFA-97B7-25CF86B0D9AC}" dt="2026-03-08T20:01:37.833" v="47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0:54.889" v="43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4BC1C14-9588-4EFA-97B7-25CF86B0D9AC}" dt="2026-03-08T20:00:54.889" v="43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8.3.2026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2696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4998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25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6727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145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1679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32EE15B0-4301-40CF-A45F-B6D0D720F2B9}">
  <ds:schemaRefs/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156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2026-03-08T20:01:41Z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