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7" r:id="rId7"/>
    <p:sldId id="262" r:id="rId8"/>
    <p:sldId id="258" r:id="rId9"/>
    <p:sldId id="259" r:id="rId10"/>
    <p:sldId id="260" r:id="rId11"/>
    <p:sldId id="261" r:id="rId12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F567F-18EC-419C-9F7F-9FC0F9852566}" v="54" dt="2025-04-08T06:33:13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45" autoAdjust="0"/>
  </p:normalViewPr>
  <p:slideViewPr>
    <p:cSldViewPr snapToGrid="0">
      <p:cViewPr varScale="1">
        <p:scale>
          <a:sx n="135" d="100"/>
          <a:sy n="135" d="100"/>
        </p:scale>
        <p:origin x="104" y="4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auttamäki" userId="cb42d338-2c30-4157-8ccb-e4b9f5027b7b" providerId="ADAL" clId="{AF5F567F-18EC-419C-9F7F-9FC0F9852566}"/>
    <pc:docChg chg="modSld">
      <pc:chgData name="Heidi Lauttamäki" userId="cb42d338-2c30-4157-8ccb-e4b9f5027b7b" providerId="ADAL" clId="{AF5F567F-18EC-419C-9F7F-9FC0F9852566}" dt="2025-04-08T06:33:13.197" v="53"/>
      <pc:docMkLst>
        <pc:docMk/>
      </pc:docMkLst>
      <pc:sldChg chg="modSp">
        <pc:chgData name="Heidi Lauttamäki" userId="cb42d338-2c30-4157-8ccb-e4b9f5027b7b" providerId="ADAL" clId="{AF5F567F-18EC-419C-9F7F-9FC0F9852566}" dt="2025-04-08T06:33:09.620" v="48"/>
        <pc:sldMkLst>
          <pc:docMk/>
          <pc:sldMk cId="3448852264" sldId="257"/>
        </pc:sldMkLst>
        <pc:graphicFrameChg chg="mod">
          <ac:chgData name="Heidi Lauttamäki" userId="cb42d338-2c30-4157-8ccb-e4b9f5027b7b" providerId="ADAL" clId="{AF5F567F-18EC-419C-9F7F-9FC0F9852566}" dt="2025-04-08T06:33:09.620" v="48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AF5F567F-18EC-419C-9F7F-9FC0F9852566}" dt="2025-04-08T06:33:11.664" v="50"/>
        <pc:sldMkLst>
          <pc:docMk/>
          <pc:sldMk cId="1327129611" sldId="258"/>
        </pc:sldMkLst>
        <pc:graphicFrameChg chg="mod">
          <ac:chgData name="Heidi Lauttamäki" userId="cb42d338-2c30-4157-8ccb-e4b9f5027b7b" providerId="ADAL" clId="{AF5F567F-18EC-419C-9F7F-9FC0F9852566}" dt="2025-04-08T06:33:11.664" v="50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AF5F567F-18EC-419C-9F7F-9FC0F9852566}" dt="2025-04-08T06:33:12.175" v="51"/>
        <pc:sldMkLst>
          <pc:docMk/>
          <pc:sldMk cId="3985080796" sldId="259"/>
        </pc:sldMkLst>
        <pc:graphicFrameChg chg="mod">
          <ac:chgData name="Heidi Lauttamäki" userId="cb42d338-2c30-4157-8ccb-e4b9f5027b7b" providerId="ADAL" clId="{AF5F567F-18EC-419C-9F7F-9FC0F9852566}" dt="2025-04-08T06:33:12.175" v="51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AF5F567F-18EC-419C-9F7F-9FC0F9852566}" dt="2025-04-08T06:33:12.631" v="52"/>
        <pc:sldMkLst>
          <pc:docMk/>
          <pc:sldMk cId="2333933182" sldId="260"/>
        </pc:sldMkLst>
        <pc:graphicFrameChg chg="mod">
          <ac:chgData name="Heidi Lauttamäki" userId="cb42d338-2c30-4157-8ccb-e4b9f5027b7b" providerId="ADAL" clId="{AF5F567F-18EC-419C-9F7F-9FC0F9852566}" dt="2025-04-08T06:33:12.631" v="52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AF5F567F-18EC-419C-9F7F-9FC0F9852566}" dt="2025-04-08T06:33:13.197" v="53"/>
        <pc:sldMkLst>
          <pc:docMk/>
          <pc:sldMk cId="2014963465" sldId="261"/>
        </pc:sldMkLst>
        <pc:graphicFrameChg chg="mod">
          <ac:chgData name="Heidi Lauttamäki" userId="cb42d338-2c30-4157-8ccb-e4b9f5027b7b" providerId="ADAL" clId="{AF5F567F-18EC-419C-9F7F-9FC0F9852566}" dt="2025-04-08T06:33:13.197" v="53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AF5F567F-18EC-419C-9F7F-9FC0F9852566}" dt="2025-04-08T06:33:11.061" v="49"/>
        <pc:sldMkLst>
          <pc:docMk/>
          <pc:sldMk cId="1757323812" sldId="262"/>
        </pc:sldMkLst>
        <pc:graphicFrameChg chg="mod">
          <ac:chgData name="Heidi Lauttamäki" userId="cb42d338-2c30-4157-8ccb-e4b9f5027b7b" providerId="ADAL" clId="{AF5F567F-18EC-419C-9F7F-9FC0F9852566}" dt="2025-04-08T06:33:11.061" v="49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  <pc:docChgLst>
    <pc:chgData name="Jaana Sivén" userId="8657cd00-fcc2-4c6e-96c9-f8ae6495f4e1" providerId="ADAL" clId="{AA0F2E52-9C8F-4436-B5D5-91E8593A96D7}"/>
    <pc:docChg chg="modSld">
      <pc:chgData name="Jaana Sivén" userId="8657cd00-fcc2-4c6e-96c9-f8ae6495f4e1" providerId="ADAL" clId="{AA0F2E52-9C8F-4436-B5D5-91E8593A96D7}" dt="2025-01-02T08:57:24.020" v="20"/>
      <pc:docMkLst>
        <pc:docMk/>
      </pc:docMkLst>
      <pc:sldChg chg="addSp delSp modSp">
        <pc:chgData name="Jaana Sivén" userId="8657cd00-fcc2-4c6e-96c9-f8ae6495f4e1" providerId="ADAL" clId="{AA0F2E52-9C8F-4436-B5D5-91E8593A96D7}" dt="2025-01-02T08:57:24.020" v="14"/>
        <pc:sldMkLst>
          <pc:docMk/>
          <pc:sldMk cId="2299458728" sldId="256"/>
        </pc:sldMkLst>
        <pc:spChg chg="add mod">
          <ac:chgData name="Jaana Sivén" userId="8657cd00-fcc2-4c6e-96c9-f8ae6495f4e1" providerId="ADAL" clId="{AA0F2E52-9C8F-4436-B5D5-91E8593A96D7}" dt="2025-01-02T08:57:22.830" v="7"/>
          <ac:spMkLst>
            <pc:docMk/>
            <pc:sldMk cId="2299458728" sldId="256"/>
            <ac:spMk id="4" creationId="{425E6818-3E9A-514F-4A4E-2FE16B434294}"/>
          </ac:spMkLst>
        </pc:spChg>
        <pc:spChg chg="del">
          <ac:chgData name="Jaana Sivén" userId="8657cd00-fcc2-4c6e-96c9-f8ae6495f4e1" providerId="ADAL" clId="{AA0F2E52-9C8F-4436-B5D5-91E8593A96D7}" dt="2025-01-02T08:57:20.731" v="0"/>
          <ac:spMkLst>
            <pc:docMk/>
            <pc:sldMk cId="2299458728" sldId="256"/>
            <ac:spMk id="5" creationId="{27065815-2A62-3A48-F178-ECD30B1112C5}"/>
          </ac:spMkLst>
        </pc:spChg>
        <pc:spChg chg="del">
          <ac:chgData name="Jaana Sivén" userId="8657cd00-fcc2-4c6e-96c9-f8ae6495f4e1" providerId="ADAL" clId="{AA0F2E52-9C8F-4436-B5D5-91E8593A96D7}" dt="2025-01-02T08:57:24.020" v="14"/>
          <ac:spMkLst>
            <pc:docMk/>
            <pc:sldMk cId="2299458728" sldId="256"/>
            <ac:spMk id="7" creationId="{910E421E-2885-9961-C9E5-476720B31904}"/>
          </ac:spMkLst>
        </pc:spChg>
      </pc:sldChg>
      <pc:sldChg chg="addSp delSp modSp">
        <pc:chgData name="Jaana Sivén" userId="8657cd00-fcc2-4c6e-96c9-f8ae6495f4e1" providerId="ADAL" clId="{AA0F2E52-9C8F-4436-B5D5-91E8593A96D7}" dt="2025-01-02T08:57:24.020" v="15"/>
        <pc:sldMkLst>
          <pc:docMk/>
          <pc:sldMk cId="3448852264" sldId="257"/>
        </pc:sldMkLst>
        <pc:spChg chg="add mod">
          <ac:chgData name="Jaana Sivén" userId="8657cd00-fcc2-4c6e-96c9-f8ae6495f4e1" providerId="ADAL" clId="{AA0F2E52-9C8F-4436-B5D5-91E8593A96D7}" dt="2025-01-02T08:57:22.830" v="8"/>
          <ac:spMkLst>
            <pc:docMk/>
            <pc:sldMk cId="3448852264" sldId="257"/>
            <ac:spMk id="3" creationId="{5DF519CE-8503-C8D5-FE76-546544B7268E}"/>
          </ac:spMkLst>
        </pc:spChg>
        <pc:spChg chg="del">
          <ac:chgData name="Jaana Sivén" userId="8657cd00-fcc2-4c6e-96c9-f8ae6495f4e1" providerId="ADAL" clId="{AA0F2E52-9C8F-4436-B5D5-91E8593A96D7}" dt="2025-01-02T08:57:20.740" v="1"/>
          <ac:spMkLst>
            <pc:docMk/>
            <pc:sldMk cId="3448852264" sldId="257"/>
            <ac:spMk id="5" creationId="{586CB3EC-D029-4791-F322-AEEE972043A3}"/>
          </ac:spMkLst>
        </pc:spChg>
        <pc:spChg chg="del">
          <ac:chgData name="Jaana Sivén" userId="8657cd00-fcc2-4c6e-96c9-f8ae6495f4e1" providerId="ADAL" clId="{AA0F2E52-9C8F-4436-B5D5-91E8593A96D7}" dt="2025-01-02T08:57:24.020" v="15"/>
          <ac:spMkLst>
            <pc:docMk/>
            <pc:sldMk cId="3448852264" sldId="257"/>
            <ac:spMk id="7" creationId="{01826C08-E7EE-E6C9-ED5B-BBE89ED058B4}"/>
          </ac:spMkLst>
        </pc:spChg>
      </pc:sldChg>
      <pc:sldChg chg="addSp delSp modSp">
        <pc:chgData name="Jaana Sivén" userId="8657cd00-fcc2-4c6e-96c9-f8ae6495f4e1" providerId="ADAL" clId="{AA0F2E52-9C8F-4436-B5D5-91E8593A96D7}" dt="2025-01-02T08:57:24.020" v="17"/>
        <pc:sldMkLst>
          <pc:docMk/>
          <pc:sldMk cId="1327129611" sldId="258"/>
        </pc:sldMkLst>
        <pc:spChg chg="add mod">
          <ac:chgData name="Jaana Sivén" userId="8657cd00-fcc2-4c6e-96c9-f8ae6495f4e1" providerId="ADAL" clId="{AA0F2E52-9C8F-4436-B5D5-91E8593A96D7}" dt="2025-01-02T08:57:22.830" v="10"/>
          <ac:spMkLst>
            <pc:docMk/>
            <pc:sldMk cId="1327129611" sldId="258"/>
            <ac:spMk id="3" creationId="{D289F93A-9331-A261-F281-9D6C45311022}"/>
          </ac:spMkLst>
        </pc:spChg>
        <pc:spChg chg="del">
          <ac:chgData name="Jaana Sivén" userId="8657cd00-fcc2-4c6e-96c9-f8ae6495f4e1" providerId="ADAL" clId="{AA0F2E52-9C8F-4436-B5D5-91E8593A96D7}" dt="2025-01-02T08:57:20.740" v="3"/>
          <ac:spMkLst>
            <pc:docMk/>
            <pc:sldMk cId="1327129611" sldId="258"/>
            <ac:spMk id="5" creationId="{6C86B0EE-499A-0E83-E2E9-ED6CB6F02DBD}"/>
          </ac:spMkLst>
        </pc:spChg>
        <pc:spChg chg="del">
          <ac:chgData name="Jaana Sivén" userId="8657cd00-fcc2-4c6e-96c9-f8ae6495f4e1" providerId="ADAL" clId="{AA0F2E52-9C8F-4436-B5D5-91E8593A96D7}" dt="2025-01-02T08:57:24.020" v="17"/>
          <ac:spMkLst>
            <pc:docMk/>
            <pc:sldMk cId="1327129611" sldId="258"/>
            <ac:spMk id="7" creationId="{8CAC5E51-9DB6-0EAE-FBDB-3C9839ED443C}"/>
          </ac:spMkLst>
        </pc:spChg>
      </pc:sldChg>
      <pc:sldChg chg="addSp delSp modSp">
        <pc:chgData name="Jaana Sivén" userId="8657cd00-fcc2-4c6e-96c9-f8ae6495f4e1" providerId="ADAL" clId="{AA0F2E52-9C8F-4436-B5D5-91E8593A96D7}" dt="2025-01-02T08:57:24.020" v="18"/>
        <pc:sldMkLst>
          <pc:docMk/>
          <pc:sldMk cId="3985080796" sldId="259"/>
        </pc:sldMkLst>
        <pc:spChg chg="add mod">
          <ac:chgData name="Jaana Sivén" userId="8657cd00-fcc2-4c6e-96c9-f8ae6495f4e1" providerId="ADAL" clId="{AA0F2E52-9C8F-4436-B5D5-91E8593A96D7}" dt="2025-01-02T08:57:22.830" v="11"/>
          <ac:spMkLst>
            <pc:docMk/>
            <pc:sldMk cId="3985080796" sldId="259"/>
            <ac:spMk id="3" creationId="{759CB346-E3AA-3E73-E508-B432F5828D1A}"/>
          </ac:spMkLst>
        </pc:spChg>
        <pc:spChg chg="del">
          <ac:chgData name="Jaana Sivén" userId="8657cd00-fcc2-4c6e-96c9-f8ae6495f4e1" providerId="ADAL" clId="{AA0F2E52-9C8F-4436-B5D5-91E8593A96D7}" dt="2025-01-02T08:57:20.740" v="4"/>
          <ac:spMkLst>
            <pc:docMk/>
            <pc:sldMk cId="3985080796" sldId="259"/>
            <ac:spMk id="5" creationId="{3443758D-356D-C3BF-70FC-090EF00AE3BA}"/>
          </ac:spMkLst>
        </pc:spChg>
        <pc:spChg chg="del">
          <ac:chgData name="Jaana Sivén" userId="8657cd00-fcc2-4c6e-96c9-f8ae6495f4e1" providerId="ADAL" clId="{AA0F2E52-9C8F-4436-B5D5-91E8593A96D7}" dt="2025-01-02T08:57:24.020" v="18"/>
          <ac:spMkLst>
            <pc:docMk/>
            <pc:sldMk cId="3985080796" sldId="259"/>
            <ac:spMk id="7" creationId="{7501B359-3E11-3A19-158B-099738C4D72C}"/>
          </ac:spMkLst>
        </pc:spChg>
      </pc:sldChg>
      <pc:sldChg chg="addSp delSp modSp">
        <pc:chgData name="Jaana Sivén" userId="8657cd00-fcc2-4c6e-96c9-f8ae6495f4e1" providerId="ADAL" clId="{AA0F2E52-9C8F-4436-B5D5-91E8593A96D7}" dt="2025-01-02T08:57:24.020" v="19"/>
        <pc:sldMkLst>
          <pc:docMk/>
          <pc:sldMk cId="2333933182" sldId="260"/>
        </pc:sldMkLst>
        <pc:spChg chg="add mod">
          <ac:chgData name="Jaana Sivén" userId="8657cd00-fcc2-4c6e-96c9-f8ae6495f4e1" providerId="ADAL" clId="{AA0F2E52-9C8F-4436-B5D5-91E8593A96D7}" dt="2025-01-02T08:57:22.834" v="12"/>
          <ac:spMkLst>
            <pc:docMk/>
            <pc:sldMk cId="2333933182" sldId="260"/>
            <ac:spMk id="3" creationId="{6D0680EC-26B9-ED8B-D07B-2BCB00587F8E}"/>
          </ac:spMkLst>
        </pc:spChg>
        <pc:spChg chg="del">
          <ac:chgData name="Jaana Sivén" userId="8657cd00-fcc2-4c6e-96c9-f8ae6495f4e1" providerId="ADAL" clId="{AA0F2E52-9C8F-4436-B5D5-91E8593A96D7}" dt="2025-01-02T08:57:20.740" v="5"/>
          <ac:spMkLst>
            <pc:docMk/>
            <pc:sldMk cId="2333933182" sldId="260"/>
            <ac:spMk id="5" creationId="{0FDB7414-F81F-B0ED-A2BC-C323603B2234}"/>
          </ac:spMkLst>
        </pc:spChg>
        <pc:spChg chg="del">
          <ac:chgData name="Jaana Sivén" userId="8657cd00-fcc2-4c6e-96c9-f8ae6495f4e1" providerId="ADAL" clId="{AA0F2E52-9C8F-4436-B5D5-91E8593A96D7}" dt="2025-01-02T08:57:24.020" v="19"/>
          <ac:spMkLst>
            <pc:docMk/>
            <pc:sldMk cId="2333933182" sldId="260"/>
            <ac:spMk id="7" creationId="{459F73D0-9DA6-0FC6-5668-0D176F4EE1BE}"/>
          </ac:spMkLst>
        </pc:spChg>
      </pc:sldChg>
      <pc:sldChg chg="addSp delSp modSp">
        <pc:chgData name="Jaana Sivén" userId="8657cd00-fcc2-4c6e-96c9-f8ae6495f4e1" providerId="ADAL" clId="{AA0F2E52-9C8F-4436-B5D5-91E8593A96D7}" dt="2025-01-02T08:57:24.020" v="20"/>
        <pc:sldMkLst>
          <pc:docMk/>
          <pc:sldMk cId="2014963465" sldId="261"/>
        </pc:sldMkLst>
        <pc:spChg chg="add mod">
          <ac:chgData name="Jaana Sivén" userId="8657cd00-fcc2-4c6e-96c9-f8ae6495f4e1" providerId="ADAL" clId="{AA0F2E52-9C8F-4436-B5D5-91E8593A96D7}" dt="2025-01-02T08:57:22.834" v="13"/>
          <ac:spMkLst>
            <pc:docMk/>
            <pc:sldMk cId="2014963465" sldId="261"/>
            <ac:spMk id="3" creationId="{492CCBB7-EF71-CC2E-7D4A-72EF2783DD3D}"/>
          </ac:spMkLst>
        </pc:spChg>
        <pc:spChg chg="del">
          <ac:chgData name="Jaana Sivén" userId="8657cd00-fcc2-4c6e-96c9-f8ae6495f4e1" providerId="ADAL" clId="{AA0F2E52-9C8F-4436-B5D5-91E8593A96D7}" dt="2025-01-02T08:57:20.740" v="6"/>
          <ac:spMkLst>
            <pc:docMk/>
            <pc:sldMk cId="2014963465" sldId="261"/>
            <ac:spMk id="5" creationId="{BE846CE1-12F6-9F31-92E3-4F4D7A213C5E}"/>
          </ac:spMkLst>
        </pc:spChg>
        <pc:spChg chg="del">
          <ac:chgData name="Jaana Sivén" userId="8657cd00-fcc2-4c6e-96c9-f8ae6495f4e1" providerId="ADAL" clId="{AA0F2E52-9C8F-4436-B5D5-91E8593A96D7}" dt="2025-01-02T08:57:24.020" v="20"/>
          <ac:spMkLst>
            <pc:docMk/>
            <pc:sldMk cId="2014963465" sldId="261"/>
            <ac:spMk id="7" creationId="{4AFA17D9-F65C-C98F-B64E-5ADEF0C23858}"/>
          </ac:spMkLst>
        </pc:spChg>
      </pc:sldChg>
      <pc:sldChg chg="addSp delSp modSp">
        <pc:chgData name="Jaana Sivén" userId="8657cd00-fcc2-4c6e-96c9-f8ae6495f4e1" providerId="ADAL" clId="{AA0F2E52-9C8F-4436-B5D5-91E8593A96D7}" dt="2025-01-02T08:57:24.020" v="16"/>
        <pc:sldMkLst>
          <pc:docMk/>
          <pc:sldMk cId="1757323812" sldId="262"/>
        </pc:sldMkLst>
        <pc:spChg chg="add mod">
          <ac:chgData name="Jaana Sivén" userId="8657cd00-fcc2-4c6e-96c9-f8ae6495f4e1" providerId="ADAL" clId="{AA0F2E52-9C8F-4436-B5D5-91E8593A96D7}" dt="2025-01-02T08:57:22.830" v="9"/>
          <ac:spMkLst>
            <pc:docMk/>
            <pc:sldMk cId="1757323812" sldId="262"/>
            <ac:spMk id="3" creationId="{1C286410-ACC8-6405-8238-315F9CC5F4C5}"/>
          </ac:spMkLst>
        </pc:spChg>
        <pc:spChg chg="del">
          <ac:chgData name="Jaana Sivén" userId="8657cd00-fcc2-4c6e-96c9-f8ae6495f4e1" providerId="ADAL" clId="{AA0F2E52-9C8F-4436-B5D5-91E8593A96D7}" dt="2025-01-02T08:57:20.740" v="2"/>
          <ac:spMkLst>
            <pc:docMk/>
            <pc:sldMk cId="1757323812" sldId="262"/>
            <ac:spMk id="5" creationId="{8B1F3613-4E79-277F-715B-3109352E4C40}"/>
          </ac:spMkLst>
        </pc:spChg>
        <pc:spChg chg="del">
          <ac:chgData name="Jaana Sivén" userId="8657cd00-fcc2-4c6e-96c9-f8ae6495f4e1" providerId="ADAL" clId="{AA0F2E52-9C8F-4436-B5D5-91E8593A96D7}" dt="2025-01-02T08:57:24.020" v="16"/>
          <ac:spMkLst>
            <pc:docMk/>
            <pc:sldMk cId="1757323812" sldId="262"/>
            <ac:spMk id="7" creationId="{FBEA8371-99BA-5B97-5EF9-510A549E1C35}"/>
          </ac:spMkLst>
        </pc:spChg>
      </pc:sldChg>
    </pc:docChg>
  </pc:docChgLst>
  <pc:docChgLst>
    <pc:chgData name="Heidi Lauttamäki" userId="cb42d338-2c30-4157-8ccb-e4b9f5027b7b" providerId="ADAL" clId="{4D681B75-17D3-4911-988A-CDA093B8FEB4}"/>
    <pc:docChg chg="modSld">
      <pc:chgData name="Heidi Lauttamäki" userId="cb42d338-2c30-4157-8ccb-e4b9f5027b7b" providerId="ADAL" clId="{4D681B75-17D3-4911-988A-CDA093B8FEB4}" dt="2024-06-19T12:25:23.227" v="11"/>
      <pc:docMkLst>
        <pc:docMk/>
      </pc:docMkLst>
      <pc:sldChg chg="modSp">
        <pc:chgData name="Heidi Lauttamäki" userId="cb42d338-2c30-4157-8ccb-e4b9f5027b7b" providerId="ADAL" clId="{4D681B75-17D3-4911-988A-CDA093B8FEB4}" dt="2024-06-19T12:25:20.055" v="6"/>
        <pc:sldMkLst>
          <pc:docMk/>
          <pc:sldMk cId="3448852264" sldId="257"/>
        </pc:sldMkLst>
        <pc:graphicFrameChg chg="mod">
          <ac:chgData name="Heidi Lauttamäki" userId="cb42d338-2c30-4157-8ccb-e4b9f5027b7b" providerId="ADAL" clId="{4D681B75-17D3-4911-988A-CDA093B8FEB4}" dt="2024-06-19T12:25:20.055" v="6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4D681B75-17D3-4911-988A-CDA093B8FEB4}" dt="2024-06-19T12:25:21.734" v="8"/>
        <pc:sldMkLst>
          <pc:docMk/>
          <pc:sldMk cId="1327129611" sldId="258"/>
        </pc:sldMkLst>
        <pc:graphicFrameChg chg="mod">
          <ac:chgData name="Heidi Lauttamäki" userId="cb42d338-2c30-4157-8ccb-e4b9f5027b7b" providerId="ADAL" clId="{4D681B75-17D3-4911-988A-CDA093B8FEB4}" dt="2024-06-19T12:25:21.734" v="8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4D681B75-17D3-4911-988A-CDA093B8FEB4}" dt="2024-06-19T12:25:22.346" v="9"/>
        <pc:sldMkLst>
          <pc:docMk/>
          <pc:sldMk cId="3985080796" sldId="259"/>
        </pc:sldMkLst>
        <pc:graphicFrameChg chg="mod">
          <ac:chgData name="Heidi Lauttamäki" userId="cb42d338-2c30-4157-8ccb-e4b9f5027b7b" providerId="ADAL" clId="{4D681B75-17D3-4911-988A-CDA093B8FEB4}" dt="2024-06-19T12:25:22.346" v="9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4D681B75-17D3-4911-988A-CDA093B8FEB4}" dt="2024-06-19T12:25:22.891" v="10"/>
        <pc:sldMkLst>
          <pc:docMk/>
          <pc:sldMk cId="2333933182" sldId="260"/>
        </pc:sldMkLst>
        <pc:graphicFrameChg chg="mod">
          <ac:chgData name="Heidi Lauttamäki" userId="cb42d338-2c30-4157-8ccb-e4b9f5027b7b" providerId="ADAL" clId="{4D681B75-17D3-4911-988A-CDA093B8FEB4}" dt="2024-06-19T12:25:22.891" v="10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4D681B75-17D3-4911-988A-CDA093B8FEB4}" dt="2024-06-19T12:25:23.227" v="11"/>
        <pc:sldMkLst>
          <pc:docMk/>
          <pc:sldMk cId="2014963465" sldId="261"/>
        </pc:sldMkLst>
        <pc:graphicFrameChg chg="mod">
          <ac:chgData name="Heidi Lauttamäki" userId="cb42d338-2c30-4157-8ccb-e4b9f5027b7b" providerId="ADAL" clId="{4D681B75-17D3-4911-988A-CDA093B8FEB4}" dt="2024-06-19T12:25:23.227" v="11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4D681B75-17D3-4911-988A-CDA093B8FEB4}" dt="2024-06-19T12:25:21.004" v="7"/>
        <pc:sldMkLst>
          <pc:docMk/>
          <pc:sldMk cId="1757323812" sldId="262"/>
        </pc:sldMkLst>
        <pc:graphicFrameChg chg="mod">
          <ac:chgData name="Heidi Lauttamäki" userId="cb42d338-2c30-4157-8ccb-e4b9f5027b7b" providerId="ADAL" clId="{4D681B75-17D3-4911-988A-CDA093B8FEB4}" dt="2024-06-19T12:25:21.004" v="7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  <pc:docChgLst>
    <pc:chgData name="Heidi Lauttamäki" userId="cb42d338-2c30-4157-8ccb-e4b9f5027b7b" providerId="ADAL" clId="{92F06165-28B0-4792-997A-69BD6F1C0884}"/>
    <pc:docChg chg="undo custSel modSld">
      <pc:chgData name="Heidi Lauttamäki" userId="cb42d338-2c30-4157-8ccb-e4b9f5027b7b" providerId="ADAL" clId="{92F06165-28B0-4792-997A-69BD6F1C0884}" dt="2024-04-08T08:26:12.665" v="13"/>
      <pc:docMkLst>
        <pc:docMk/>
      </pc:docMkLst>
      <pc:sldChg chg="modSp mod">
        <pc:chgData name="Heidi Lauttamäki" userId="cb42d338-2c30-4157-8ccb-e4b9f5027b7b" providerId="ADAL" clId="{92F06165-28B0-4792-997A-69BD6F1C0884}" dt="2024-04-08T08:26:10.708" v="8"/>
        <pc:sldMkLst>
          <pc:docMk/>
          <pc:sldMk cId="3448852264" sldId="257"/>
        </pc:sldMkLst>
        <pc:graphicFrameChg chg="mod">
          <ac:chgData name="Heidi Lauttamäki" userId="cb42d338-2c30-4157-8ccb-e4b9f5027b7b" providerId="ADAL" clId="{92F06165-28B0-4792-997A-69BD6F1C0884}" dt="2024-04-08T08:26:10.708" v="8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92F06165-28B0-4792-997A-69BD6F1C0884}" dt="2024-04-08T08:26:11.388" v="10"/>
        <pc:sldMkLst>
          <pc:docMk/>
          <pc:sldMk cId="1327129611" sldId="258"/>
        </pc:sldMkLst>
        <pc:graphicFrameChg chg="mod">
          <ac:chgData name="Heidi Lauttamäki" userId="cb42d338-2c30-4157-8ccb-e4b9f5027b7b" providerId="ADAL" clId="{92F06165-28B0-4792-997A-69BD6F1C0884}" dt="2024-04-08T08:26:11.388" v="10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92F06165-28B0-4792-997A-69BD6F1C0884}" dt="2024-04-08T08:26:11.774" v="11"/>
        <pc:sldMkLst>
          <pc:docMk/>
          <pc:sldMk cId="3985080796" sldId="259"/>
        </pc:sldMkLst>
        <pc:graphicFrameChg chg="mod">
          <ac:chgData name="Heidi Lauttamäki" userId="cb42d338-2c30-4157-8ccb-e4b9f5027b7b" providerId="ADAL" clId="{92F06165-28B0-4792-997A-69BD6F1C0884}" dt="2024-04-08T08:26:11.774" v="11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92F06165-28B0-4792-997A-69BD6F1C0884}" dt="2024-04-08T08:26:12.178" v="12"/>
        <pc:sldMkLst>
          <pc:docMk/>
          <pc:sldMk cId="2333933182" sldId="260"/>
        </pc:sldMkLst>
        <pc:graphicFrameChg chg="mod">
          <ac:chgData name="Heidi Lauttamäki" userId="cb42d338-2c30-4157-8ccb-e4b9f5027b7b" providerId="ADAL" clId="{92F06165-28B0-4792-997A-69BD6F1C0884}" dt="2024-04-08T08:26:12.178" v="12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92F06165-28B0-4792-997A-69BD6F1C0884}" dt="2024-04-08T08:26:12.665" v="13"/>
        <pc:sldMkLst>
          <pc:docMk/>
          <pc:sldMk cId="2014963465" sldId="261"/>
        </pc:sldMkLst>
        <pc:graphicFrameChg chg="mod">
          <ac:chgData name="Heidi Lauttamäki" userId="cb42d338-2c30-4157-8ccb-e4b9f5027b7b" providerId="ADAL" clId="{92F06165-28B0-4792-997A-69BD6F1C0884}" dt="2024-04-08T08:26:12.665" v="13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92F06165-28B0-4792-997A-69BD6F1C0884}" dt="2024-04-08T08:26:11" v="9"/>
        <pc:sldMkLst>
          <pc:docMk/>
          <pc:sldMk cId="1757323812" sldId="262"/>
        </pc:sldMkLst>
        <pc:graphicFrameChg chg="mod">
          <ac:chgData name="Heidi Lauttamäki" userId="cb42d338-2c30-4157-8ccb-e4b9f5027b7b" providerId="ADAL" clId="{92F06165-28B0-4792-997A-69BD6F1C0884}" dt="2024-04-08T08:26:11" v="9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  <pc:docChgLst>
    <pc:chgData name="Heidi Lauttamäki" userId="cb42d338-2c30-4157-8ccb-e4b9f5027b7b" providerId="ADAL" clId="{47394224-876D-416D-A84F-0F6E2FD6A04F}"/>
    <pc:docChg chg="modSld">
      <pc:chgData name="Heidi Lauttamäki" userId="cb42d338-2c30-4157-8ccb-e4b9f5027b7b" providerId="ADAL" clId="{47394224-876D-416D-A84F-0F6E2FD6A04F}" dt="2024-02-12T08:43:44.249" v="11"/>
      <pc:docMkLst>
        <pc:docMk/>
      </pc:docMkLst>
      <pc:sldChg chg="modSp">
        <pc:chgData name="Heidi Lauttamäki" userId="cb42d338-2c30-4157-8ccb-e4b9f5027b7b" providerId="ADAL" clId="{47394224-876D-416D-A84F-0F6E2FD6A04F}" dt="2024-02-12T08:43:43.001" v="6"/>
        <pc:sldMkLst>
          <pc:docMk/>
          <pc:sldMk cId="3448852264" sldId="257"/>
        </pc:sldMkLst>
        <pc:graphicFrameChg chg="mod">
          <ac:chgData name="Heidi Lauttamäki" userId="cb42d338-2c30-4157-8ccb-e4b9f5027b7b" providerId="ADAL" clId="{47394224-876D-416D-A84F-0F6E2FD6A04F}" dt="2024-02-12T08:43:43.001" v="6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47394224-876D-416D-A84F-0F6E2FD6A04F}" dt="2024-02-12T08:43:43.570" v="8"/>
        <pc:sldMkLst>
          <pc:docMk/>
          <pc:sldMk cId="1327129611" sldId="258"/>
        </pc:sldMkLst>
        <pc:graphicFrameChg chg="mod">
          <ac:chgData name="Heidi Lauttamäki" userId="cb42d338-2c30-4157-8ccb-e4b9f5027b7b" providerId="ADAL" clId="{47394224-876D-416D-A84F-0F6E2FD6A04F}" dt="2024-02-12T08:43:43.570" v="8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47394224-876D-416D-A84F-0F6E2FD6A04F}" dt="2024-02-12T08:43:43.823" v="9"/>
        <pc:sldMkLst>
          <pc:docMk/>
          <pc:sldMk cId="3985080796" sldId="259"/>
        </pc:sldMkLst>
        <pc:graphicFrameChg chg="mod">
          <ac:chgData name="Heidi Lauttamäki" userId="cb42d338-2c30-4157-8ccb-e4b9f5027b7b" providerId="ADAL" clId="{47394224-876D-416D-A84F-0F6E2FD6A04F}" dt="2024-02-12T08:43:43.823" v="9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47394224-876D-416D-A84F-0F6E2FD6A04F}" dt="2024-02-12T08:43:44.034" v="10"/>
        <pc:sldMkLst>
          <pc:docMk/>
          <pc:sldMk cId="2333933182" sldId="260"/>
        </pc:sldMkLst>
        <pc:graphicFrameChg chg="mod">
          <ac:chgData name="Heidi Lauttamäki" userId="cb42d338-2c30-4157-8ccb-e4b9f5027b7b" providerId="ADAL" clId="{47394224-876D-416D-A84F-0F6E2FD6A04F}" dt="2024-02-12T08:43:44.034" v="10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47394224-876D-416D-A84F-0F6E2FD6A04F}" dt="2024-02-12T08:43:44.249" v="11"/>
        <pc:sldMkLst>
          <pc:docMk/>
          <pc:sldMk cId="2014963465" sldId="261"/>
        </pc:sldMkLst>
        <pc:graphicFrameChg chg="mod">
          <ac:chgData name="Heidi Lauttamäki" userId="cb42d338-2c30-4157-8ccb-e4b9f5027b7b" providerId="ADAL" clId="{47394224-876D-416D-A84F-0F6E2FD6A04F}" dt="2024-02-12T08:43:44.249" v="11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47394224-876D-416D-A84F-0F6E2FD6A04F}" dt="2024-02-12T08:43:43.269" v="7"/>
        <pc:sldMkLst>
          <pc:docMk/>
          <pc:sldMk cId="1757323812" sldId="262"/>
        </pc:sldMkLst>
        <pc:graphicFrameChg chg="mod">
          <ac:chgData name="Heidi Lauttamäki" userId="cb42d338-2c30-4157-8ccb-e4b9f5027b7b" providerId="ADAL" clId="{47394224-876D-416D-A84F-0F6E2FD6A04F}" dt="2024-02-12T08:43:43.269" v="7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  <pc:docChgLst>
    <pc:chgData name="Heidi Lauttamäki" userId="cb42d338-2c30-4157-8ccb-e4b9f5027b7b" providerId="ADAL" clId="{00B6D3B4-FBBA-4A4A-B23C-A56016C0FD83}"/>
    <pc:docChg chg="modSld">
      <pc:chgData name="Heidi Lauttamäki" userId="cb42d338-2c30-4157-8ccb-e4b9f5027b7b" providerId="ADAL" clId="{00B6D3B4-FBBA-4A4A-B23C-A56016C0FD83}" dt="2024-01-10T09:26:01.484" v="5"/>
      <pc:docMkLst>
        <pc:docMk/>
      </pc:docMkLst>
      <pc:sldChg chg="modSp">
        <pc:chgData name="Heidi Lauttamäki" userId="cb42d338-2c30-4157-8ccb-e4b9f5027b7b" providerId="ADAL" clId="{00B6D3B4-FBBA-4A4A-B23C-A56016C0FD83}" dt="2024-01-10T09:25:59.430" v="0"/>
        <pc:sldMkLst>
          <pc:docMk/>
          <pc:sldMk cId="3448852264" sldId="257"/>
        </pc:sldMkLst>
        <pc:graphicFrameChg chg="mod">
          <ac:chgData name="Heidi Lauttamäki" userId="cb42d338-2c30-4157-8ccb-e4b9f5027b7b" providerId="ADAL" clId="{00B6D3B4-FBBA-4A4A-B23C-A56016C0FD83}" dt="2024-01-10T09:25:59.430" v="0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00B6D3B4-FBBA-4A4A-B23C-A56016C0FD83}" dt="2024-01-10T09:26:00.183" v="2"/>
        <pc:sldMkLst>
          <pc:docMk/>
          <pc:sldMk cId="1327129611" sldId="258"/>
        </pc:sldMkLst>
        <pc:graphicFrameChg chg="mod">
          <ac:chgData name="Heidi Lauttamäki" userId="cb42d338-2c30-4157-8ccb-e4b9f5027b7b" providerId="ADAL" clId="{00B6D3B4-FBBA-4A4A-B23C-A56016C0FD83}" dt="2024-01-10T09:26:00.183" v="2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00B6D3B4-FBBA-4A4A-B23C-A56016C0FD83}" dt="2024-01-10T09:26:00.663" v="3"/>
        <pc:sldMkLst>
          <pc:docMk/>
          <pc:sldMk cId="3985080796" sldId="259"/>
        </pc:sldMkLst>
        <pc:graphicFrameChg chg="mod">
          <ac:chgData name="Heidi Lauttamäki" userId="cb42d338-2c30-4157-8ccb-e4b9f5027b7b" providerId="ADAL" clId="{00B6D3B4-FBBA-4A4A-B23C-A56016C0FD83}" dt="2024-01-10T09:26:00.663" v="3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00B6D3B4-FBBA-4A4A-B23C-A56016C0FD83}" dt="2024-01-10T09:26:01.132" v="4"/>
        <pc:sldMkLst>
          <pc:docMk/>
          <pc:sldMk cId="2333933182" sldId="260"/>
        </pc:sldMkLst>
        <pc:graphicFrameChg chg="mod">
          <ac:chgData name="Heidi Lauttamäki" userId="cb42d338-2c30-4157-8ccb-e4b9f5027b7b" providerId="ADAL" clId="{00B6D3B4-FBBA-4A4A-B23C-A56016C0FD83}" dt="2024-01-10T09:26:01.132" v="4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00B6D3B4-FBBA-4A4A-B23C-A56016C0FD83}" dt="2024-01-10T09:26:01.484" v="5"/>
        <pc:sldMkLst>
          <pc:docMk/>
          <pc:sldMk cId="2014963465" sldId="261"/>
        </pc:sldMkLst>
        <pc:graphicFrameChg chg="mod">
          <ac:chgData name="Heidi Lauttamäki" userId="cb42d338-2c30-4157-8ccb-e4b9f5027b7b" providerId="ADAL" clId="{00B6D3B4-FBBA-4A4A-B23C-A56016C0FD83}" dt="2024-01-10T09:26:01.484" v="5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00B6D3B4-FBBA-4A4A-B23C-A56016C0FD83}" dt="2024-01-10T09:25:59.831" v="1"/>
        <pc:sldMkLst>
          <pc:docMk/>
          <pc:sldMk cId="1757323812" sldId="262"/>
        </pc:sldMkLst>
        <pc:graphicFrameChg chg="mod">
          <ac:chgData name="Heidi Lauttamäki" userId="cb42d338-2c30-4157-8ccb-e4b9f5027b7b" providerId="ADAL" clId="{00B6D3B4-FBBA-4A4A-B23C-A56016C0FD83}" dt="2024-01-10T09:25:59.831" v="1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  <pc:docChgLst>
    <pc:chgData name="Heidi Lauttamäki" userId="cb42d338-2c30-4157-8ccb-e4b9f5027b7b" providerId="ADAL" clId="{B087BAAD-9990-41B7-B3D0-172A4AD28074}"/>
    <pc:docChg chg="modSld">
      <pc:chgData name="Heidi Lauttamäki" userId="cb42d338-2c30-4157-8ccb-e4b9f5027b7b" providerId="ADAL" clId="{B087BAAD-9990-41B7-B3D0-172A4AD28074}" dt="2024-05-13T12:12:54.920" v="5"/>
      <pc:docMkLst>
        <pc:docMk/>
      </pc:docMkLst>
      <pc:sldChg chg="modSp">
        <pc:chgData name="Heidi Lauttamäki" userId="cb42d338-2c30-4157-8ccb-e4b9f5027b7b" providerId="ADAL" clId="{B087BAAD-9990-41B7-B3D0-172A4AD28074}" dt="2024-05-13T12:12:53.158" v="0"/>
        <pc:sldMkLst>
          <pc:docMk/>
          <pc:sldMk cId="3448852264" sldId="257"/>
        </pc:sldMkLst>
        <pc:graphicFrameChg chg="mod">
          <ac:chgData name="Heidi Lauttamäki" userId="cb42d338-2c30-4157-8ccb-e4b9f5027b7b" providerId="ADAL" clId="{B087BAAD-9990-41B7-B3D0-172A4AD28074}" dt="2024-05-13T12:12:53.158" v="0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B087BAAD-9990-41B7-B3D0-172A4AD28074}" dt="2024-05-13T12:12:53.729" v="2"/>
        <pc:sldMkLst>
          <pc:docMk/>
          <pc:sldMk cId="1327129611" sldId="258"/>
        </pc:sldMkLst>
        <pc:graphicFrameChg chg="mod">
          <ac:chgData name="Heidi Lauttamäki" userId="cb42d338-2c30-4157-8ccb-e4b9f5027b7b" providerId="ADAL" clId="{B087BAAD-9990-41B7-B3D0-172A4AD28074}" dt="2024-05-13T12:12:53.729" v="2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B087BAAD-9990-41B7-B3D0-172A4AD28074}" dt="2024-05-13T12:12:54.093" v="3"/>
        <pc:sldMkLst>
          <pc:docMk/>
          <pc:sldMk cId="3985080796" sldId="259"/>
        </pc:sldMkLst>
        <pc:graphicFrameChg chg="mod">
          <ac:chgData name="Heidi Lauttamäki" userId="cb42d338-2c30-4157-8ccb-e4b9f5027b7b" providerId="ADAL" clId="{B087BAAD-9990-41B7-B3D0-172A4AD28074}" dt="2024-05-13T12:12:54.093" v="3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B087BAAD-9990-41B7-B3D0-172A4AD28074}" dt="2024-05-13T12:12:54.556" v="4"/>
        <pc:sldMkLst>
          <pc:docMk/>
          <pc:sldMk cId="2333933182" sldId="260"/>
        </pc:sldMkLst>
        <pc:graphicFrameChg chg="mod">
          <ac:chgData name="Heidi Lauttamäki" userId="cb42d338-2c30-4157-8ccb-e4b9f5027b7b" providerId="ADAL" clId="{B087BAAD-9990-41B7-B3D0-172A4AD28074}" dt="2024-05-13T12:12:54.556" v="4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B087BAAD-9990-41B7-B3D0-172A4AD28074}" dt="2024-05-13T12:12:54.920" v="5"/>
        <pc:sldMkLst>
          <pc:docMk/>
          <pc:sldMk cId="2014963465" sldId="261"/>
        </pc:sldMkLst>
        <pc:graphicFrameChg chg="mod">
          <ac:chgData name="Heidi Lauttamäki" userId="cb42d338-2c30-4157-8ccb-e4b9f5027b7b" providerId="ADAL" clId="{B087BAAD-9990-41B7-B3D0-172A4AD28074}" dt="2024-05-13T12:12:54.920" v="5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B087BAAD-9990-41B7-B3D0-172A4AD28074}" dt="2024-05-13T12:12:53.436" v="1"/>
        <pc:sldMkLst>
          <pc:docMk/>
          <pc:sldMk cId="1757323812" sldId="262"/>
        </pc:sldMkLst>
        <pc:graphicFrameChg chg="mod">
          <ac:chgData name="Heidi Lauttamäki" userId="cb42d338-2c30-4157-8ccb-e4b9f5027b7b" providerId="ADAL" clId="{B087BAAD-9990-41B7-B3D0-172A4AD28074}" dt="2024-05-13T12:12:53.436" v="1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  <pc:docChgLst>
    <pc:chgData name="Heidi Lauttamäki" userId="cb42d338-2c30-4157-8ccb-e4b9f5027b7b" providerId="ADAL" clId="{92AFD16C-B59F-4C6D-A485-DBC2B919803A}"/>
    <pc:docChg chg="modSld">
      <pc:chgData name="Heidi Lauttamäki" userId="cb42d338-2c30-4157-8ccb-e4b9f5027b7b" providerId="ADAL" clId="{92AFD16C-B59F-4C6D-A485-DBC2B919803A}" dt="2024-08-06T05:42:19.867" v="5"/>
      <pc:docMkLst>
        <pc:docMk/>
      </pc:docMkLst>
      <pc:sldChg chg="modSp">
        <pc:chgData name="Heidi Lauttamäki" userId="cb42d338-2c30-4157-8ccb-e4b9f5027b7b" providerId="ADAL" clId="{92AFD16C-B59F-4C6D-A485-DBC2B919803A}" dt="2024-08-06T05:42:17.187" v="0"/>
        <pc:sldMkLst>
          <pc:docMk/>
          <pc:sldMk cId="3448852264" sldId="257"/>
        </pc:sldMkLst>
        <pc:graphicFrameChg chg="mod">
          <ac:chgData name="Heidi Lauttamäki" userId="cb42d338-2c30-4157-8ccb-e4b9f5027b7b" providerId="ADAL" clId="{92AFD16C-B59F-4C6D-A485-DBC2B919803A}" dt="2024-08-06T05:42:17.187" v="0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92AFD16C-B59F-4C6D-A485-DBC2B919803A}" dt="2024-08-06T05:42:18.060" v="2"/>
        <pc:sldMkLst>
          <pc:docMk/>
          <pc:sldMk cId="1327129611" sldId="258"/>
        </pc:sldMkLst>
        <pc:graphicFrameChg chg="mod">
          <ac:chgData name="Heidi Lauttamäki" userId="cb42d338-2c30-4157-8ccb-e4b9f5027b7b" providerId="ADAL" clId="{92AFD16C-B59F-4C6D-A485-DBC2B919803A}" dt="2024-08-06T05:42:18.060" v="2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92AFD16C-B59F-4C6D-A485-DBC2B919803A}" dt="2024-08-06T05:42:18.813" v="3"/>
        <pc:sldMkLst>
          <pc:docMk/>
          <pc:sldMk cId="3985080796" sldId="259"/>
        </pc:sldMkLst>
        <pc:graphicFrameChg chg="mod">
          <ac:chgData name="Heidi Lauttamäki" userId="cb42d338-2c30-4157-8ccb-e4b9f5027b7b" providerId="ADAL" clId="{92AFD16C-B59F-4C6D-A485-DBC2B919803A}" dt="2024-08-06T05:42:18.813" v="3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92AFD16C-B59F-4C6D-A485-DBC2B919803A}" dt="2024-08-06T05:42:19.468" v="4"/>
        <pc:sldMkLst>
          <pc:docMk/>
          <pc:sldMk cId="2333933182" sldId="260"/>
        </pc:sldMkLst>
        <pc:graphicFrameChg chg="mod">
          <ac:chgData name="Heidi Lauttamäki" userId="cb42d338-2c30-4157-8ccb-e4b9f5027b7b" providerId="ADAL" clId="{92AFD16C-B59F-4C6D-A485-DBC2B919803A}" dt="2024-08-06T05:42:19.468" v="4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92AFD16C-B59F-4C6D-A485-DBC2B919803A}" dt="2024-08-06T05:42:19.867" v="5"/>
        <pc:sldMkLst>
          <pc:docMk/>
          <pc:sldMk cId="2014963465" sldId="261"/>
        </pc:sldMkLst>
        <pc:graphicFrameChg chg="mod">
          <ac:chgData name="Heidi Lauttamäki" userId="cb42d338-2c30-4157-8ccb-e4b9f5027b7b" providerId="ADAL" clId="{92AFD16C-B59F-4C6D-A485-DBC2B919803A}" dt="2024-08-06T05:42:19.867" v="5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92AFD16C-B59F-4C6D-A485-DBC2B919803A}" dt="2024-08-06T05:42:17.564" v="1"/>
        <pc:sldMkLst>
          <pc:docMk/>
          <pc:sldMk cId="1757323812" sldId="262"/>
        </pc:sldMkLst>
        <pc:graphicFrameChg chg="mod">
          <ac:chgData name="Heidi Lauttamäki" userId="cb42d338-2c30-4157-8ccb-e4b9f5027b7b" providerId="ADAL" clId="{92AFD16C-B59F-4C6D-A485-DBC2B919803A}" dt="2024-08-06T05:42:17.564" v="1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  <pc:docChgLst>
    <pc:chgData name="Heidi Lauttamäki" userId="cb42d338-2c30-4157-8ccb-e4b9f5027b7b" providerId="ADAL" clId="{470723D9-F9EE-46DE-ADEE-04DC7D51D749}"/>
    <pc:docChg chg="modSld">
      <pc:chgData name="Heidi Lauttamäki" userId="cb42d338-2c30-4157-8ccb-e4b9f5027b7b" providerId="ADAL" clId="{470723D9-F9EE-46DE-ADEE-04DC7D51D749}" dt="2023-12-05T09:32:15.132" v="41"/>
      <pc:docMkLst>
        <pc:docMk/>
      </pc:docMkLst>
      <pc:sldChg chg="modSp">
        <pc:chgData name="Heidi Lauttamäki" userId="cb42d338-2c30-4157-8ccb-e4b9f5027b7b" providerId="ADAL" clId="{470723D9-F9EE-46DE-ADEE-04DC7D51D749}" dt="2023-12-05T09:32:11.143" v="36"/>
        <pc:sldMkLst>
          <pc:docMk/>
          <pc:sldMk cId="3448852264" sldId="257"/>
        </pc:sldMkLst>
        <pc:graphicFrameChg chg="mod">
          <ac:chgData name="Heidi Lauttamäki" userId="cb42d338-2c30-4157-8ccb-e4b9f5027b7b" providerId="ADAL" clId="{470723D9-F9EE-46DE-ADEE-04DC7D51D749}" dt="2023-12-05T09:32:11.143" v="36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470723D9-F9EE-46DE-ADEE-04DC7D51D749}" dt="2023-12-05T09:32:12.523" v="38"/>
        <pc:sldMkLst>
          <pc:docMk/>
          <pc:sldMk cId="1327129611" sldId="258"/>
        </pc:sldMkLst>
        <pc:graphicFrameChg chg="mod">
          <ac:chgData name="Heidi Lauttamäki" userId="cb42d338-2c30-4157-8ccb-e4b9f5027b7b" providerId="ADAL" clId="{470723D9-F9EE-46DE-ADEE-04DC7D51D749}" dt="2023-12-05T09:32:12.523" v="38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470723D9-F9EE-46DE-ADEE-04DC7D51D749}" dt="2023-12-05T09:32:13.386" v="39"/>
        <pc:sldMkLst>
          <pc:docMk/>
          <pc:sldMk cId="3985080796" sldId="259"/>
        </pc:sldMkLst>
        <pc:graphicFrameChg chg="mod">
          <ac:chgData name="Heidi Lauttamäki" userId="cb42d338-2c30-4157-8ccb-e4b9f5027b7b" providerId="ADAL" clId="{470723D9-F9EE-46DE-ADEE-04DC7D51D749}" dt="2023-12-05T09:32:13.386" v="39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470723D9-F9EE-46DE-ADEE-04DC7D51D749}" dt="2023-12-05T09:32:14.583" v="40"/>
        <pc:sldMkLst>
          <pc:docMk/>
          <pc:sldMk cId="2333933182" sldId="260"/>
        </pc:sldMkLst>
        <pc:graphicFrameChg chg="mod">
          <ac:chgData name="Heidi Lauttamäki" userId="cb42d338-2c30-4157-8ccb-e4b9f5027b7b" providerId="ADAL" clId="{470723D9-F9EE-46DE-ADEE-04DC7D51D749}" dt="2023-12-05T09:32:14.583" v="40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470723D9-F9EE-46DE-ADEE-04DC7D51D749}" dt="2023-12-05T09:32:15.132" v="41"/>
        <pc:sldMkLst>
          <pc:docMk/>
          <pc:sldMk cId="2014963465" sldId="261"/>
        </pc:sldMkLst>
        <pc:graphicFrameChg chg="mod">
          <ac:chgData name="Heidi Lauttamäki" userId="cb42d338-2c30-4157-8ccb-e4b9f5027b7b" providerId="ADAL" clId="{470723D9-F9EE-46DE-ADEE-04DC7D51D749}" dt="2023-12-05T09:32:15.132" v="41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470723D9-F9EE-46DE-ADEE-04DC7D51D749}" dt="2023-12-05T09:32:12.073" v="37"/>
        <pc:sldMkLst>
          <pc:docMk/>
          <pc:sldMk cId="1757323812" sldId="262"/>
        </pc:sldMkLst>
        <pc:graphicFrameChg chg="mod">
          <ac:chgData name="Heidi Lauttamäki" userId="cb42d338-2c30-4157-8ccb-e4b9f5027b7b" providerId="ADAL" clId="{470723D9-F9EE-46DE-ADEE-04DC7D51D749}" dt="2023-12-05T09:32:12.073" v="37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  <pc:docChgLst>
    <pc:chgData name="Heidi Lauttamäki" userId="cb42d338-2c30-4157-8ccb-e4b9f5027b7b" providerId="ADAL" clId="{2095A3A0-3788-46D5-828A-CD512C3044B3}"/>
    <pc:docChg chg="modSld">
      <pc:chgData name="Heidi Lauttamäki" userId="cb42d338-2c30-4157-8ccb-e4b9f5027b7b" providerId="ADAL" clId="{2095A3A0-3788-46D5-828A-CD512C3044B3}" dt="2024-09-03T06:28:09.132" v="5"/>
      <pc:docMkLst>
        <pc:docMk/>
      </pc:docMkLst>
      <pc:sldChg chg="modSp">
        <pc:chgData name="Heidi Lauttamäki" userId="cb42d338-2c30-4157-8ccb-e4b9f5027b7b" providerId="ADAL" clId="{2095A3A0-3788-46D5-828A-CD512C3044B3}" dt="2024-09-03T06:28:06.127" v="0"/>
        <pc:sldMkLst>
          <pc:docMk/>
          <pc:sldMk cId="3448852264" sldId="257"/>
        </pc:sldMkLst>
        <pc:graphicFrameChg chg="mod">
          <ac:chgData name="Heidi Lauttamäki" userId="cb42d338-2c30-4157-8ccb-e4b9f5027b7b" providerId="ADAL" clId="{2095A3A0-3788-46D5-828A-CD512C3044B3}" dt="2024-09-03T06:28:06.127" v="0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2095A3A0-3788-46D5-828A-CD512C3044B3}" dt="2024-09-03T06:28:07.430" v="2"/>
        <pc:sldMkLst>
          <pc:docMk/>
          <pc:sldMk cId="1327129611" sldId="258"/>
        </pc:sldMkLst>
        <pc:graphicFrameChg chg="mod">
          <ac:chgData name="Heidi Lauttamäki" userId="cb42d338-2c30-4157-8ccb-e4b9f5027b7b" providerId="ADAL" clId="{2095A3A0-3788-46D5-828A-CD512C3044B3}" dt="2024-09-03T06:28:07.430" v="2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2095A3A0-3788-46D5-828A-CD512C3044B3}" dt="2024-09-03T06:28:08.048" v="3"/>
        <pc:sldMkLst>
          <pc:docMk/>
          <pc:sldMk cId="3985080796" sldId="259"/>
        </pc:sldMkLst>
        <pc:graphicFrameChg chg="mod">
          <ac:chgData name="Heidi Lauttamäki" userId="cb42d338-2c30-4157-8ccb-e4b9f5027b7b" providerId="ADAL" clId="{2095A3A0-3788-46D5-828A-CD512C3044B3}" dt="2024-09-03T06:28:08.048" v="3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2095A3A0-3788-46D5-828A-CD512C3044B3}" dt="2024-09-03T06:28:08.639" v="4"/>
        <pc:sldMkLst>
          <pc:docMk/>
          <pc:sldMk cId="2333933182" sldId="260"/>
        </pc:sldMkLst>
        <pc:graphicFrameChg chg="mod">
          <ac:chgData name="Heidi Lauttamäki" userId="cb42d338-2c30-4157-8ccb-e4b9f5027b7b" providerId="ADAL" clId="{2095A3A0-3788-46D5-828A-CD512C3044B3}" dt="2024-09-03T06:28:08.639" v="4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2095A3A0-3788-46D5-828A-CD512C3044B3}" dt="2024-09-03T06:28:09.132" v="5"/>
        <pc:sldMkLst>
          <pc:docMk/>
          <pc:sldMk cId="2014963465" sldId="261"/>
        </pc:sldMkLst>
        <pc:graphicFrameChg chg="mod">
          <ac:chgData name="Heidi Lauttamäki" userId="cb42d338-2c30-4157-8ccb-e4b9f5027b7b" providerId="ADAL" clId="{2095A3A0-3788-46D5-828A-CD512C3044B3}" dt="2024-09-03T06:28:09.132" v="5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2095A3A0-3788-46D5-828A-CD512C3044B3}" dt="2024-09-03T06:28:06.448" v="1"/>
        <pc:sldMkLst>
          <pc:docMk/>
          <pc:sldMk cId="1757323812" sldId="262"/>
        </pc:sldMkLst>
        <pc:graphicFrameChg chg="mod">
          <ac:chgData name="Heidi Lauttamäki" userId="cb42d338-2c30-4157-8ccb-e4b9f5027b7b" providerId="ADAL" clId="{2095A3A0-3788-46D5-828A-CD512C3044B3}" dt="2024-09-03T06:28:06.448" v="1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  <pc:docChgLst>
    <pc:chgData name="Heidi Lauttamäki" userId="cb42d338-2c30-4157-8ccb-e4b9f5027b7b" providerId="ADAL" clId="{BA021C2A-0D61-4F98-B87F-E375758652F5}"/>
    <pc:docChg chg="modSld">
      <pc:chgData name="Heidi Lauttamäki" userId="cb42d338-2c30-4157-8ccb-e4b9f5027b7b" providerId="ADAL" clId="{BA021C2A-0D61-4F98-B87F-E375758652F5}" dt="2024-03-05T05:50:07.039" v="11"/>
      <pc:docMkLst>
        <pc:docMk/>
      </pc:docMkLst>
      <pc:sldChg chg="modSp">
        <pc:chgData name="Heidi Lauttamäki" userId="cb42d338-2c30-4157-8ccb-e4b9f5027b7b" providerId="ADAL" clId="{BA021C2A-0D61-4F98-B87F-E375758652F5}" dt="2024-03-05T05:50:03.652" v="6"/>
        <pc:sldMkLst>
          <pc:docMk/>
          <pc:sldMk cId="3448852264" sldId="257"/>
        </pc:sldMkLst>
        <pc:graphicFrameChg chg="mod">
          <ac:chgData name="Heidi Lauttamäki" userId="cb42d338-2c30-4157-8ccb-e4b9f5027b7b" providerId="ADAL" clId="{BA021C2A-0D61-4F98-B87F-E375758652F5}" dt="2024-03-05T05:50:03.652" v="6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modSp">
        <pc:chgData name="Heidi Lauttamäki" userId="cb42d338-2c30-4157-8ccb-e4b9f5027b7b" providerId="ADAL" clId="{BA021C2A-0D61-4F98-B87F-E375758652F5}" dt="2024-03-05T05:50:05.218" v="8"/>
        <pc:sldMkLst>
          <pc:docMk/>
          <pc:sldMk cId="1327129611" sldId="258"/>
        </pc:sldMkLst>
        <pc:graphicFrameChg chg="mod">
          <ac:chgData name="Heidi Lauttamäki" userId="cb42d338-2c30-4157-8ccb-e4b9f5027b7b" providerId="ADAL" clId="{BA021C2A-0D61-4F98-B87F-E375758652F5}" dt="2024-03-05T05:50:05.218" v="8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modSp">
        <pc:chgData name="Heidi Lauttamäki" userId="cb42d338-2c30-4157-8ccb-e4b9f5027b7b" providerId="ADAL" clId="{BA021C2A-0D61-4F98-B87F-E375758652F5}" dt="2024-03-05T05:50:05.815" v="9"/>
        <pc:sldMkLst>
          <pc:docMk/>
          <pc:sldMk cId="3985080796" sldId="259"/>
        </pc:sldMkLst>
        <pc:graphicFrameChg chg="mod">
          <ac:chgData name="Heidi Lauttamäki" userId="cb42d338-2c30-4157-8ccb-e4b9f5027b7b" providerId="ADAL" clId="{BA021C2A-0D61-4F98-B87F-E375758652F5}" dt="2024-03-05T05:50:05.815" v="9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modSp">
        <pc:chgData name="Heidi Lauttamäki" userId="cb42d338-2c30-4157-8ccb-e4b9f5027b7b" providerId="ADAL" clId="{BA021C2A-0D61-4F98-B87F-E375758652F5}" dt="2024-03-05T05:50:06.565" v="10"/>
        <pc:sldMkLst>
          <pc:docMk/>
          <pc:sldMk cId="2333933182" sldId="260"/>
        </pc:sldMkLst>
        <pc:graphicFrameChg chg="mod">
          <ac:chgData name="Heidi Lauttamäki" userId="cb42d338-2c30-4157-8ccb-e4b9f5027b7b" providerId="ADAL" clId="{BA021C2A-0D61-4F98-B87F-E375758652F5}" dt="2024-03-05T05:50:06.565" v="10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modSp">
        <pc:chgData name="Heidi Lauttamäki" userId="cb42d338-2c30-4157-8ccb-e4b9f5027b7b" providerId="ADAL" clId="{BA021C2A-0D61-4F98-B87F-E375758652F5}" dt="2024-03-05T05:50:07.039" v="11"/>
        <pc:sldMkLst>
          <pc:docMk/>
          <pc:sldMk cId="2014963465" sldId="261"/>
        </pc:sldMkLst>
        <pc:graphicFrameChg chg="mod">
          <ac:chgData name="Heidi Lauttamäki" userId="cb42d338-2c30-4157-8ccb-e4b9f5027b7b" providerId="ADAL" clId="{BA021C2A-0D61-4F98-B87F-E375758652F5}" dt="2024-03-05T05:50:07.039" v="11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modSp">
        <pc:chgData name="Heidi Lauttamäki" userId="cb42d338-2c30-4157-8ccb-e4b9f5027b7b" providerId="ADAL" clId="{BA021C2A-0D61-4F98-B87F-E375758652F5}" dt="2024-03-05T05:50:04.459" v="7"/>
        <pc:sldMkLst>
          <pc:docMk/>
          <pc:sldMk cId="1757323812" sldId="262"/>
        </pc:sldMkLst>
        <pc:graphicFrameChg chg="mod">
          <ac:chgData name="Heidi Lauttamäki" userId="cb42d338-2c30-4157-8ccb-e4b9f5027b7b" providerId="ADAL" clId="{BA021C2A-0D61-4F98-B87F-E375758652F5}" dt="2024-03-05T05:50:04.459" v="7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  <pc:docChgLst>
    <pc:chgData name="Heidi Lauttamäki" userId="cb42d338-2c30-4157-8ccb-e4b9f5027b7b" providerId="ADAL" clId="{64C37544-7BFB-41C5-A47D-A4ED50D8FBF9}"/>
    <pc:docChg chg="addSld modSld">
      <pc:chgData name="Heidi Lauttamäki" userId="cb42d338-2c30-4157-8ccb-e4b9f5027b7b" providerId="ADAL" clId="{64C37544-7BFB-41C5-A47D-A4ED50D8FBF9}" dt="2023-10-27T12:04:30.172" v="412"/>
      <pc:docMkLst>
        <pc:docMk/>
      </pc:docMkLst>
      <pc:sldChg chg="modSp mod">
        <pc:chgData name="Heidi Lauttamäki" userId="cb42d338-2c30-4157-8ccb-e4b9f5027b7b" providerId="ADAL" clId="{64C37544-7BFB-41C5-A47D-A4ED50D8FBF9}" dt="2023-10-27T12:04:30.172" v="412"/>
        <pc:sldMkLst>
          <pc:docMk/>
          <pc:sldMk cId="2299458728" sldId="256"/>
        </pc:sldMkLst>
        <pc:spChg chg="mod">
          <ac:chgData name="Heidi Lauttamäki" userId="cb42d338-2c30-4157-8ccb-e4b9f5027b7b" providerId="ADAL" clId="{64C37544-7BFB-41C5-A47D-A4ED50D8FBF9}" dt="2023-10-27T12:04:30.172" v="412"/>
          <ac:spMkLst>
            <pc:docMk/>
            <pc:sldMk cId="2299458728" sldId="256"/>
            <ac:spMk id="3" creationId="{F3242E23-8F50-41A4-9E60-A6CC18F105EC}"/>
          </ac:spMkLst>
        </pc:spChg>
      </pc:sldChg>
      <pc:sldChg chg="addSp modSp mod">
        <pc:chgData name="Heidi Lauttamäki" userId="cb42d338-2c30-4157-8ccb-e4b9f5027b7b" providerId="ADAL" clId="{64C37544-7BFB-41C5-A47D-A4ED50D8FBF9}" dt="2023-10-27T07:52:00.967" v="406"/>
        <pc:sldMkLst>
          <pc:docMk/>
          <pc:sldMk cId="3448852264" sldId="257"/>
        </pc:sldMkLst>
        <pc:spChg chg="mod">
          <ac:chgData name="Heidi Lauttamäki" userId="cb42d338-2c30-4157-8ccb-e4b9f5027b7b" providerId="ADAL" clId="{64C37544-7BFB-41C5-A47D-A4ED50D8FBF9}" dt="2023-10-26T12:04:42.408" v="232" actId="20577"/>
          <ac:spMkLst>
            <pc:docMk/>
            <pc:sldMk cId="3448852264" sldId="257"/>
            <ac:spMk id="2" creationId="{7BEC5D8A-48D0-1B9C-41E2-D16115385B2C}"/>
          </ac:spMkLst>
        </pc:spChg>
        <pc:graphicFrameChg chg="add mod">
          <ac:chgData name="Heidi Lauttamäki" userId="cb42d338-2c30-4157-8ccb-e4b9f5027b7b" providerId="ADAL" clId="{64C37544-7BFB-41C5-A47D-A4ED50D8FBF9}" dt="2023-10-27T07:52:00.967" v="406"/>
          <ac:graphicFrameMkLst>
            <pc:docMk/>
            <pc:sldMk cId="3448852264" sldId="257"/>
            <ac:graphicFrameMk id="6" creationId="{B2873CFA-B2AA-E70C-95A0-23BD8172A14F}"/>
          </ac:graphicFrameMkLst>
        </pc:graphicFrameChg>
      </pc:sldChg>
      <pc:sldChg chg="addSp modSp mod">
        <pc:chgData name="Heidi Lauttamäki" userId="cb42d338-2c30-4157-8ccb-e4b9f5027b7b" providerId="ADAL" clId="{64C37544-7BFB-41C5-A47D-A4ED50D8FBF9}" dt="2023-10-27T07:52:02.159" v="408"/>
        <pc:sldMkLst>
          <pc:docMk/>
          <pc:sldMk cId="1327129611" sldId="258"/>
        </pc:sldMkLst>
        <pc:spChg chg="mod">
          <ac:chgData name="Heidi Lauttamäki" userId="cb42d338-2c30-4157-8ccb-e4b9f5027b7b" providerId="ADAL" clId="{64C37544-7BFB-41C5-A47D-A4ED50D8FBF9}" dt="2023-10-26T11:54:05.088" v="147" actId="20577"/>
          <ac:spMkLst>
            <pc:docMk/>
            <pc:sldMk cId="1327129611" sldId="258"/>
            <ac:spMk id="2" creationId="{35D59CE2-8BF5-41DD-E5D6-058BFE4053C9}"/>
          </ac:spMkLst>
        </pc:spChg>
        <pc:graphicFrameChg chg="add mod">
          <ac:chgData name="Heidi Lauttamäki" userId="cb42d338-2c30-4157-8ccb-e4b9f5027b7b" providerId="ADAL" clId="{64C37544-7BFB-41C5-A47D-A4ED50D8FBF9}" dt="2023-10-27T07:52:02.159" v="408"/>
          <ac:graphicFrameMkLst>
            <pc:docMk/>
            <pc:sldMk cId="1327129611" sldId="258"/>
            <ac:graphicFrameMk id="6" creationId="{C66258B8-20D8-8D25-F948-1A847DB8E635}"/>
          </ac:graphicFrameMkLst>
        </pc:graphicFrameChg>
      </pc:sldChg>
      <pc:sldChg chg="addSp modSp mod">
        <pc:chgData name="Heidi Lauttamäki" userId="cb42d338-2c30-4157-8ccb-e4b9f5027b7b" providerId="ADAL" clId="{64C37544-7BFB-41C5-A47D-A4ED50D8FBF9}" dt="2023-10-27T07:52:02.716" v="409"/>
        <pc:sldMkLst>
          <pc:docMk/>
          <pc:sldMk cId="3985080796" sldId="259"/>
        </pc:sldMkLst>
        <pc:spChg chg="mod">
          <ac:chgData name="Heidi Lauttamäki" userId="cb42d338-2c30-4157-8ccb-e4b9f5027b7b" providerId="ADAL" clId="{64C37544-7BFB-41C5-A47D-A4ED50D8FBF9}" dt="2023-10-26T12:04:21.655" v="218" actId="20577"/>
          <ac:spMkLst>
            <pc:docMk/>
            <pc:sldMk cId="3985080796" sldId="259"/>
            <ac:spMk id="2" creationId="{CAA3F21D-59EE-149B-41C4-17B91A58CA8D}"/>
          </ac:spMkLst>
        </pc:spChg>
        <pc:graphicFrameChg chg="add mod">
          <ac:chgData name="Heidi Lauttamäki" userId="cb42d338-2c30-4157-8ccb-e4b9f5027b7b" providerId="ADAL" clId="{64C37544-7BFB-41C5-A47D-A4ED50D8FBF9}" dt="2023-10-27T07:52:02.716" v="409"/>
          <ac:graphicFrameMkLst>
            <pc:docMk/>
            <pc:sldMk cId="3985080796" sldId="259"/>
            <ac:graphicFrameMk id="6" creationId="{92AAB1B0-44CB-692F-620A-ED665E910EF6}"/>
          </ac:graphicFrameMkLst>
        </pc:graphicFrameChg>
      </pc:sldChg>
      <pc:sldChg chg="addSp modSp add mod">
        <pc:chgData name="Heidi Lauttamäki" userId="cb42d338-2c30-4157-8ccb-e4b9f5027b7b" providerId="ADAL" clId="{64C37544-7BFB-41C5-A47D-A4ED50D8FBF9}" dt="2023-10-27T07:52:03.369" v="410"/>
        <pc:sldMkLst>
          <pc:docMk/>
          <pc:sldMk cId="2333933182" sldId="260"/>
        </pc:sldMkLst>
        <pc:spChg chg="mod">
          <ac:chgData name="Heidi Lauttamäki" userId="cb42d338-2c30-4157-8ccb-e4b9f5027b7b" providerId="ADAL" clId="{64C37544-7BFB-41C5-A47D-A4ED50D8FBF9}" dt="2023-10-26T12:18:37.995" v="282" actId="20577"/>
          <ac:spMkLst>
            <pc:docMk/>
            <pc:sldMk cId="2333933182" sldId="260"/>
            <ac:spMk id="2" creationId="{A59625BA-9B22-356E-91C4-816317EEF814}"/>
          </ac:spMkLst>
        </pc:spChg>
        <pc:graphicFrameChg chg="add mod">
          <ac:chgData name="Heidi Lauttamäki" userId="cb42d338-2c30-4157-8ccb-e4b9f5027b7b" providerId="ADAL" clId="{64C37544-7BFB-41C5-A47D-A4ED50D8FBF9}" dt="2023-10-27T07:52:03.369" v="410"/>
          <ac:graphicFrameMkLst>
            <pc:docMk/>
            <pc:sldMk cId="2333933182" sldId="260"/>
            <ac:graphicFrameMk id="6" creationId="{0E64F952-FF40-361B-0444-3262BDEB5F3F}"/>
          </ac:graphicFrameMkLst>
        </pc:graphicFrameChg>
      </pc:sldChg>
      <pc:sldChg chg="addSp modSp add mod">
        <pc:chgData name="Heidi Lauttamäki" userId="cb42d338-2c30-4157-8ccb-e4b9f5027b7b" providerId="ADAL" clId="{64C37544-7BFB-41C5-A47D-A4ED50D8FBF9}" dt="2023-10-27T07:52:04.038" v="411"/>
        <pc:sldMkLst>
          <pc:docMk/>
          <pc:sldMk cId="2014963465" sldId="261"/>
        </pc:sldMkLst>
        <pc:spChg chg="mod">
          <ac:chgData name="Heidi Lauttamäki" userId="cb42d338-2c30-4157-8ccb-e4b9f5027b7b" providerId="ADAL" clId="{64C37544-7BFB-41C5-A47D-A4ED50D8FBF9}" dt="2023-10-26T12:30:01.653" v="336" actId="20577"/>
          <ac:spMkLst>
            <pc:docMk/>
            <pc:sldMk cId="2014963465" sldId="261"/>
            <ac:spMk id="2" creationId="{EBBB87F3-4C1C-E0D9-C774-BD748A52A048}"/>
          </ac:spMkLst>
        </pc:spChg>
        <pc:graphicFrameChg chg="add mod">
          <ac:chgData name="Heidi Lauttamäki" userId="cb42d338-2c30-4157-8ccb-e4b9f5027b7b" providerId="ADAL" clId="{64C37544-7BFB-41C5-A47D-A4ED50D8FBF9}" dt="2023-10-27T07:52:04.038" v="411"/>
          <ac:graphicFrameMkLst>
            <pc:docMk/>
            <pc:sldMk cId="2014963465" sldId="261"/>
            <ac:graphicFrameMk id="6" creationId="{64C6EA90-3FC5-25BA-E19F-628A07421BC5}"/>
          </ac:graphicFrameMkLst>
        </pc:graphicFrameChg>
      </pc:sldChg>
      <pc:sldChg chg="addSp modSp add mod">
        <pc:chgData name="Heidi Lauttamäki" userId="cb42d338-2c30-4157-8ccb-e4b9f5027b7b" providerId="ADAL" clId="{64C37544-7BFB-41C5-A47D-A4ED50D8FBF9}" dt="2023-10-27T07:52:01.612" v="407"/>
        <pc:sldMkLst>
          <pc:docMk/>
          <pc:sldMk cId="1757323812" sldId="262"/>
        </pc:sldMkLst>
        <pc:spChg chg="mod">
          <ac:chgData name="Heidi Lauttamäki" userId="cb42d338-2c30-4157-8ccb-e4b9f5027b7b" providerId="ADAL" clId="{64C37544-7BFB-41C5-A47D-A4ED50D8FBF9}" dt="2023-10-26T12:34:51.171" v="392" actId="20577"/>
          <ac:spMkLst>
            <pc:docMk/>
            <pc:sldMk cId="1757323812" sldId="262"/>
            <ac:spMk id="2" creationId="{9DA58506-AD92-0FE3-C144-B9B04166AA93}"/>
          </ac:spMkLst>
        </pc:spChg>
        <pc:graphicFrameChg chg="add mod">
          <ac:chgData name="Heidi Lauttamäki" userId="cb42d338-2c30-4157-8ccb-e4b9f5027b7b" providerId="ADAL" clId="{64C37544-7BFB-41C5-A47D-A4ED50D8FBF9}" dt="2023-10-27T07:52:01.612" v="407"/>
          <ac:graphicFrameMkLst>
            <pc:docMk/>
            <pc:sldMk cId="1757323812" sldId="262"/>
            <ac:graphicFrameMk id="6" creationId="{A2FB5130-E096-189F-B957-DDD31FE30C8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8.4.2025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8.4.2025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 dirty="0"/>
              <a:t>Nostomainen välidia,</a:t>
            </a:r>
            <a:br>
              <a:rPr lang="fi-FI" dirty="0"/>
            </a:br>
            <a:r>
              <a:rPr lang="fi-FI" dirty="0"/>
              <a:t>jossa tekstipaikka keskellä.</a:t>
            </a:r>
            <a:br>
              <a:rPr lang="fi-FI" dirty="0"/>
            </a:br>
            <a:r>
              <a:rPr lang="fi-FI" dirty="0"/>
              <a:t>Jos lainaus, </a:t>
            </a:r>
            <a:br>
              <a:rPr lang="fi-FI" dirty="0"/>
            </a:br>
            <a:r>
              <a:rPr lang="fi-FI" dirty="0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 dirty="0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 dirty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 dirty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 dirty="0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400" b="1" dirty="0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br>
                <a:rPr lang="fi-FI" sz="1600" b="1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 dirty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 dirty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Esityksen otsikko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dirty="0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 dirty="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Ostopäällikköindeksit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</a:t>
            </a:r>
            <a:r>
              <a:rPr lang="fi-FI"/>
              <a:t>data päivitetään </a:t>
            </a:r>
            <a:r>
              <a:rPr lang="fi-FI" dirty="0"/>
              <a:t>kuukausittain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1E5AD38-A97B-0DC9-FA37-0C47E4D1E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25E6818-3E9A-514F-4A4E-2FE16B43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EC5D8A-48D0-1B9C-41E2-D1611538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Palvelualojen ostopäällikköindeksi, maavertailu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08CEFB-FC33-4CFA-7468-D3875C8F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B2873CFA-B2AA-E70C-95A0-23BD8172A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702242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B2873CFA-B2AA-E70C-95A0-23BD8172A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DF519CE-8503-C8D5-FE76-546544B7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85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58506-AD92-0FE3-C144-B9B04166A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Euroalueen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5801D13-F8EE-BD75-054A-12C870CC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A2FB5130-E096-189F-B957-DDD31FE30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411838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A2FB5130-E096-189F-B957-DDD31FE30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286410-ACC8-6405-8238-315F9CC5F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7323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D59CE2-8BF5-41DD-E5D6-058BFE40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Saksan ostopäällikköindeksit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8233048-55D1-89BC-1FD1-9A59C634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C66258B8-20D8-8D25-F948-1A847DB8E6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298924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C66258B8-20D8-8D25-F948-1A847DB8E6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289F93A-9331-A261-F281-9D6C4531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129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A3F21D-59EE-149B-41C4-17B91A58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Yhdysvaltojen ostopäällikköindeksit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7657E3F-345C-8AAF-6152-92024D5F8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92AAB1B0-44CB-692F-620A-ED665E910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049270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92AAB1B0-44CB-692F-620A-ED665E910E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59CB346-E3AA-3E73-E508-B432F582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08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625BA-9B22-356E-91C4-816317EEF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Ranskan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244C54-4209-FD4C-2004-0AC6E6B3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0E64F952-FF40-361B-0444-3262BDEB5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622013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0E64F952-FF40-361B-0444-3262BDEB5F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D0680EC-26B9-ED8B-D07B-2BCB0058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93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BB87F3-4C1C-E0D9-C774-BD748A52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UK:n ostopäällikköindeksit, toimialoittain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7FF320C-A0B2-EF6B-A493-02824CC5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64C6EA90-3FC5-25BA-E19F-628A07421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367162"/>
              </p:ext>
            </p:extLst>
          </p:nvPr>
        </p:nvGraphicFramePr>
        <p:xfrm>
          <a:off x="1000125" y="857250"/>
          <a:ext cx="714375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44373" imgH="3429123" progId="Mbnd.mbnd">
                  <p:embed/>
                </p:oleObj>
              </mc:Choice>
              <mc:Fallback>
                <p:oleObj name="Macrobond document" r:id="rId2" imgW="7144373" imgH="3429123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64C6EA90-3FC5-25BA-E19F-628A07421B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0125" y="857250"/>
                        <a:ext cx="714375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92CCBB7-EF71-CC2E-7D4A-72EF2783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963465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4.xml><?xml version="1.0" encoding="utf-8"?>
<Kameleon>
  <henkilotietoja>Ei</henkilotietoja>
  <taydenne/>
  <tyyppi>Esitys</tyyppi>
  <paivays>2023-10-26</paivays>
  <tekija/>
  <otsikko/>
</Kameleon>
</file>

<file path=customXml/itemProps1.xml><?xml version="1.0" encoding="utf-8"?>
<ds:datastoreItem xmlns:ds="http://schemas.openxmlformats.org/officeDocument/2006/customXml" ds:itemID="{C1C8B18D-99ED-4158-AF9D-2F8C9EF929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c51bb7-8448-4a30-bc6f-1f13f1cb1178"/>
    <ds:schemaRef ds:uri="4bd33ff3-82dc-46e3-8e2f-044c935933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C3143-4FC1-4905-9515-A07D5D99DA33}">
  <ds:schemaRefs>
    <ds:schemaRef ds:uri="http://schemas.microsoft.com/office/2006/metadata/properties"/>
    <ds:schemaRef ds:uri="http://schemas.microsoft.com/office/infopath/2007/PartnerControls"/>
    <ds:schemaRef ds:uri="4bd33ff3-82dc-46e3-8e2f-044c93593367"/>
    <ds:schemaRef ds:uri="3ac51bb7-8448-4a30-bc6f-1f13f1cb1178"/>
  </ds:schemaRefs>
</ds:datastoreItem>
</file>

<file path=customXml/itemProps4.xml><?xml version="1.0" encoding="utf-8"?>
<ds:datastoreItem xmlns:ds="http://schemas.openxmlformats.org/officeDocument/2006/customXml" ds:itemID="{32EE15B0-4301-40CF-A45F-B6D0D720F2B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130</TotalTime>
  <Words>43</Words>
  <Application>Microsoft Office PowerPoint</Application>
  <PresentationFormat>Näytössä katseltava esitys (16:9)</PresentationFormat>
  <Paragraphs>22</Paragraphs>
  <Slides>7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KL-teema</vt:lpstr>
      <vt:lpstr>Macrobond document</vt:lpstr>
      <vt:lpstr>Ostopäällikköindeksit</vt:lpstr>
      <vt:lpstr>Palvelualojen ostopäällikköindeksi, maavertailu</vt:lpstr>
      <vt:lpstr>Euroalueen ostopäällikköindeksit, toimialoittain</vt:lpstr>
      <vt:lpstr>Saksan ostopäällikköindeksit toimialoittain</vt:lpstr>
      <vt:lpstr>Yhdysvaltojen ostopäällikköindeksit toimialoittain</vt:lpstr>
      <vt:lpstr>Ranskan ostopäällikköindeksit, toimialoittain</vt:lpstr>
      <vt:lpstr>UK:n ostopäällikköindeksit, toimialoittain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Ostopäällikköindeksit</dc:title>
  <dc:creator/>
  <cp:keywords/>
  <cp:lastModifiedBy>Heidi Lauttamäki</cp:lastModifiedBy>
  <cp:revision>2</cp:revision>
  <dcterms:created xsi:type="dcterms:W3CDTF">2023-10-26T11:45:28Z</dcterms:created>
  <dcterms:modified xsi:type="dcterms:W3CDTF">2025-04-08T06:33:17Z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-1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2023-10-25T21:00:00Z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