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2C3D4-5A67-45E2-ABD6-5B5514298671}" v="12" dt="2025-12-07T22:16:06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A021C2A-0D61-4F98-B87F-E375758652F5}"/>
    <pc:docChg chg="modSld">
      <pc:chgData name="Heidi Lauttamäki" userId="cb42d338-2c30-4157-8ccb-e4b9f5027b7b" providerId="ADAL" clId="{BA021C2A-0D61-4F98-B87F-E375758652F5}" dt="2024-03-05T05:50:07.039" v="11"/>
      <pc:docMkLst>
        <pc:docMk/>
      </pc:docMkLst>
      <pc:sldChg chg="modSp">
        <pc:chgData name="Heidi Lauttamäki" userId="cb42d338-2c30-4157-8ccb-e4b9f5027b7b" providerId="ADAL" clId="{BA021C2A-0D61-4F98-B87F-E375758652F5}" dt="2024-03-05T05:50:03.652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A021C2A-0D61-4F98-B87F-E375758652F5}" dt="2024-03-05T05:50:05.218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A021C2A-0D61-4F98-B87F-E375758652F5}" dt="2024-03-05T05:50:05.815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A021C2A-0D61-4F98-B87F-E375758652F5}" dt="2024-03-05T05:50:06.565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A021C2A-0D61-4F98-B87F-E375758652F5}" dt="2024-03-05T05:50:07.03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A021C2A-0D61-4F98-B87F-E375758652F5}" dt="2024-03-05T05:50:04.459" v="7"/>
        <pc:sldMkLst>
          <pc:docMk/>
          <pc:sldMk cId="1757323812" sldId="262"/>
        </pc:sldMkLst>
      </pc:sldChg>
    </pc:docChg>
  </pc:docChgLst>
  <pc:docChgLst>
    <pc:chgData name="Jaana Sivén" userId="8657cd00-fcc2-4c6e-96c9-f8ae6495f4e1" providerId="ADAL" clId="{AA0F2E52-9C8F-4436-B5D5-91E8593A96D7}"/>
    <pc:docChg chg="modSld">
      <pc:chgData name="Jaana Sivén" userId="8657cd00-fcc2-4c6e-96c9-f8ae6495f4e1" providerId="ADAL" clId="{AA0F2E52-9C8F-4436-B5D5-91E8593A96D7}" dt="2025-01-02T08:57:24.020" v="20"/>
      <pc:docMkLst>
        <pc:docMk/>
      </pc:docMkLst>
      <pc:sldChg chg="addSp delSp modSp">
        <pc:chgData name="Jaana Sivén" userId="8657cd00-fcc2-4c6e-96c9-f8ae6495f4e1" providerId="ADAL" clId="{AA0F2E52-9C8F-4436-B5D5-91E8593A96D7}" dt="2025-01-02T08:57:24.020" v="14"/>
        <pc:sldMkLst>
          <pc:docMk/>
          <pc:sldMk cId="2299458728" sldId="256"/>
        </pc:sldMkLst>
      </pc:sldChg>
      <pc:sldChg chg="addSp delSp modSp">
        <pc:chgData name="Jaana Sivén" userId="8657cd00-fcc2-4c6e-96c9-f8ae6495f4e1" providerId="ADAL" clId="{AA0F2E52-9C8F-4436-B5D5-91E8593A96D7}" dt="2025-01-02T08:57:24.020" v="15"/>
        <pc:sldMkLst>
          <pc:docMk/>
          <pc:sldMk cId="3448852264" sldId="257"/>
        </pc:sldMkLst>
      </pc:sldChg>
      <pc:sldChg chg="addSp delSp modSp">
        <pc:chgData name="Jaana Sivén" userId="8657cd00-fcc2-4c6e-96c9-f8ae6495f4e1" providerId="ADAL" clId="{AA0F2E52-9C8F-4436-B5D5-91E8593A96D7}" dt="2025-01-02T08:57:24.020" v="17"/>
        <pc:sldMkLst>
          <pc:docMk/>
          <pc:sldMk cId="1327129611" sldId="258"/>
        </pc:sldMkLst>
      </pc:sldChg>
      <pc:sldChg chg="addSp delSp modSp">
        <pc:chgData name="Jaana Sivén" userId="8657cd00-fcc2-4c6e-96c9-f8ae6495f4e1" providerId="ADAL" clId="{AA0F2E52-9C8F-4436-B5D5-91E8593A96D7}" dt="2025-01-02T08:57:24.020" v="18"/>
        <pc:sldMkLst>
          <pc:docMk/>
          <pc:sldMk cId="3985080796" sldId="259"/>
        </pc:sldMkLst>
      </pc:sldChg>
      <pc:sldChg chg="addSp delSp modSp">
        <pc:chgData name="Jaana Sivén" userId="8657cd00-fcc2-4c6e-96c9-f8ae6495f4e1" providerId="ADAL" clId="{AA0F2E52-9C8F-4436-B5D5-91E8593A96D7}" dt="2025-01-02T08:57:24.020" v="19"/>
        <pc:sldMkLst>
          <pc:docMk/>
          <pc:sldMk cId="2333933182" sldId="260"/>
        </pc:sldMkLst>
      </pc:sldChg>
      <pc:sldChg chg="addSp delSp modSp">
        <pc:chgData name="Jaana Sivén" userId="8657cd00-fcc2-4c6e-96c9-f8ae6495f4e1" providerId="ADAL" clId="{AA0F2E52-9C8F-4436-B5D5-91E8593A96D7}" dt="2025-01-02T08:57:24.020" v="20"/>
        <pc:sldMkLst>
          <pc:docMk/>
          <pc:sldMk cId="2014963465" sldId="261"/>
        </pc:sldMkLst>
      </pc:sldChg>
      <pc:sldChg chg="addSp delSp modSp">
        <pc:chgData name="Jaana Sivén" userId="8657cd00-fcc2-4c6e-96c9-f8ae6495f4e1" providerId="ADAL" clId="{AA0F2E52-9C8F-4436-B5D5-91E8593A96D7}" dt="2025-01-02T08:57:24.020" v="16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3E9B4E4-5FD1-40CF-ABEF-E71F428AB7FD}"/>
    <pc:docChg chg="modSld">
      <pc:chgData name="Heidi Lauttamäki" userId="cb42d338-2c30-4157-8ccb-e4b9f5027b7b" providerId="ADAL" clId="{93E9B4E4-5FD1-40CF-ABEF-E71F428AB7FD}" dt="2025-09-07T15:02:53.856" v="35"/>
      <pc:docMkLst>
        <pc:docMk/>
      </pc:docMkLst>
      <pc:sldChg chg="modSp">
        <pc:chgData name="Heidi Lauttamäki" userId="cb42d338-2c30-4157-8ccb-e4b9f5027b7b" providerId="ADAL" clId="{93E9B4E4-5FD1-40CF-ABEF-E71F428AB7FD}" dt="2025-09-07T15:02:51.339" v="3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3E9B4E4-5FD1-40CF-ABEF-E71F428AB7FD}" dt="2025-09-07T15:02:52.240" v="3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3E9B4E4-5FD1-40CF-ABEF-E71F428AB7FD}" dt="2025-09-07T15:02:52.856" v="3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3E9B4E4-5FD1-40CF-ABEF-E71F428AB7FD}" dt="2025-09-07T15:02:53.362" v="3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3E9B4E4-5FD1-40CF-ABEF-E71F428AB7FD}" dt="2025-09-07T15:02:53.856" v="3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3E9B4E4-5FD1-40CF-ABEF-E71F428AB7FD}" dt="2025-09-07T15:02:51.845" v="3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2F06165-28B0-4792-997A-69BD6F1C0884}"/>
    <pc:docChg chg="undo custSel modSld">
      <pc:chgData name="Heidi Lauttamäki" userId="cb42d338-2c30-4157-8ccb-e4b9f5027b7b" providerId="ADAL" clId="{92F06165-28B0-4792-997A-69BD6F1C0884}" dt="2024-04-08T08:26:12.665" v="13"/>
      <pc:docMkLst>
        <pc:docMk/>
      </pc:docMkLst>
      <pc:sldChg chg="modSp mod">
        <pc:chgData name="Heidi Lauttamäki" userId="cb42d338-2c30-4157-8ccb-e4b9f5027b7b" providerId="ADAL" clId="{92F06165-28B0-4792-997A-69BD6F1C0884}" dt="2024-04-08T08:26:10.708" v="8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F06165-28B0-4792-997A-69BD6F1C0884}" dt="2024-04-08T08:26:11.388" v="10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F06165-28B0-4792-997A-69BD6F1C0884}" dt="2024-04-08T08:26:11.774" v="11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F06165-28B0-4792-997A-69BD6F1C0884}" dt="2024-04-08T08:26:12.178" v="12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F06165-28B0-4792-997A-69BD6F1C0884}" dt="2024-04-08T08:26:12.665" v="13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F06165-28B0-4792-997A-69BD6F1C0884}" dt="2024-04-08T08:26:11" v="9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00B6D3B4-FBBA-4A4A-B23C-A56016C0FD83}"/>
    <pc:docChg chg="modSld">
      <pc:chgData name="Heidi Lauttamäki" userId="cb42d338-2c30-4157-8ccb-e4b9f5027b7b" providerId="ADAL" clId="{00B6D3B4-FBBA-4A4A-B23C-A56016C0FD83}" dt="2024-01-10T09:26:01.484" v="5"/>
      <pc:docMkLst>
        <pc:docMk/>
      </pc:docMkLst>
      <pc:sldChg chg="modSp">
        <pc:chgData name="Heidi Lauttamäki" userId="cb42d338-2c30-4157-8ccb-e4b9f5027b7b" providerId="ADAL" clId="{00B6D3B4-FBBA-4A4A-B23C-A56016C0FD83}" dt="2024-01-10T09:25:59.430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00B6D3B4-FBBA-4A4A-B23C-A56016C0FD83}" dt="2024-01-10T09:26:00.183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00B6D3B4-FBBA-4A4A-B23C-A56016C0FD83}" dt="2024-01-10T09:26:00.66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00B6D3B4-FBBA-4A4A-B23C-A56016C0FD83}" dt="2024-01-10T09:26:01.132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00B6D3B4-FBBA-4A4A-B23C-A56016C0FD83}" dt="2024-01-10T09:26:01.484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00B6D3B4-FBBA-4A4A-B23C-A56016C0FD83}" dt="2024-01-10T09:25:59.831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7394224-876D-416D-A84F-0F6E2FD6A04F}"/>
    <pc:docChg chg="modSld">
      <pc:chgData name="Heidi Lauttamäki" userId="cb42d338-2c30-4157-8ccb-e4b9f5027b7b" providerId="ADAL" clId="{47394224-876D-416D-A84F-0F6E2FD6A04F}" dt="2024-02-12T08:43:44.249" v="11"/>
      <pc:docMkLst>
        <pc:docMk/>
      </pc:docMkLst>
      <pc:sldChg chg="modSp">
        <pc:chgData name="Heidi Lauttamäki" userId="cb42d338-2c30-4157-8ccb-e4b9f5027b7b" providerId="ADAL" clId="{47394224-876D-416D-A84F-0F6E2FD6A04F}" dt="2024-02-12T08:43:43.001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394224-876D-416D-A84F-0F6E2FD6A04F}" dt="2024-02-12T08:43:43.570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394224-876D-416D-A84F-0F6E2FD6A04F}" dt="2024-02-12T08:43:43.823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394224-876D-416D-A84F-0F6E2FD6A04F}" dt="2024-02-12T08:43:44.034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394224-876D-416D-A84F-0F6E2FD6A04F}" dt="2024-02-12T08:43:44.24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394224-876D-416D-A84F-0F6E2FD6A04F}" dt="2024-02-12T08:43:43.269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64C37544-7BFB-41C5-A47D-A4ED50D8FBF9}"/>
    <pc:docChg chg="addSld modSld">
      <pc:chgData name="Heidi Lauttamäki" userId="cb42d338-2c30-4157-8ccb-e4b9f5027b7b" providerId="ADAL" clId="{64C37544-7BFB-41C5-A47D-A4ED50D8FBF9}" dt="2023-10-27T12:04:30.172" v="412"/>
      <pc:docMkLst>
        <pc:docMk/>
      </pc:docMkLst>
      <pc:sldChg chg="modSp mod">
        <pc:chgData name="Heidi Lauttamäki" userId="cb42d338-2c30-4157-8ccb-e4b9f5027b7b" providerId="ADAL" clId="{64C37544-7BFB-41C5-A47D-A4ED50D8FBF9}" dt="2023-10-27T12:04:30.172" v="412"/>
        <pc:sldMkLst>
          <pc:docMk/>
          <pc:sldMk cId="2299458728" sldId="256"/>
        </pc:sldMkLst>
      </pc:sldChg>
      <pc:sldChg chg="addSp modSp mod">
        <pc:chgData name="Heidi Lauttamäki" userId="cb42d338-2c30-4157-8ccb-e4b9f5027b7b" providerId="ADAL" clId="{64C37544-7BFB-41C5-A47D-A4ED50D8FBF9}" dt="2023-10-27T07:52:00.967" v="406"/>
        <pc:sldMkLst>
          <pc:docMk/>
          <pc:sldMk cId="3448852264" sldId="257"/>
        </pc:sldMkLst>
      </pc:sldChg>
      <pc:sldChg chg="addSp modSp mod">
        <pc:chgData name="Heidi Lauttamäki" userId="cb42d338-2c30-4157-8ccb-e4b9f5027b7b" providerId="ADAL" clId="{64C37544-7BFB-41C5-A47D-A4ED50D8FBF9}" dt="2023-10-27T07:52:02.159" v="408"/>
        <pc:sldMkLst>
          <pc:docMk/>
          <pc:sldMk cId="1327129611" sldId="258"/>
        </pc:sldMkLst>
      </pc:sldChg>
      <pc:sldChg chg="addSp modSp mod">
        <pc:chgData name="Heidi Lauttamäki" userId="cb42d338-2c30-4157-8ccb-e4b9f5027b7b" providerId="ADAL" clId="{64C37544-7BFB-41C5-A47D-A4ED50D8FBF9}" dt="2023-10-27T07:52:02.716" v="409"/>
        <pc:sldMkLst>
          <pc:docMk/>
          <pc:sldMk cId="3985080796" sldId="259"/>
        </pc:sldMkLst>
      </pc:sldChg>
      <pc:sldChg chg="addSp modSp add mod">
        <pc:chgData name="Heidi Lauttamäki" userId="cb42d338-2c30-4157-8ccb-e4b9f5027b7b" providerId="ADAL" clId="{64C37544-7BFB-41C5-A47D-A4ED50D8FBF9}" dt="2023-10-27T07:52:03.369" v="410"/>
        <pc:sldMkLst>
          <pc:docMk/>
          <pc:sldMk cId="2333933182" sldId="260"/>
        </pc:sldMkLst>
      </pc:sldChg>
      <pc:sldChg chg="addSp modSp add mod">
        <pc:chgData name="Heidi Lauttamäki" userId="cb42d338-2c30-4157-8ccb-e4b9f5027b7b" providerId="ADAL" clId="{64C37544-7BFB-41C5-A47D-A4ED50D8FBF9}" dt="2023-10-27T07:52:04.038" v="411"/>
        <pc:sldMkLst>
          <pc:docMk/>
          <pc:sldMk cId="2014963465" sldId="261"/>
        </pc:sldMkLst>
      </pc:sldChg>
      <pc:sldChg chg="addSp modSp add mod">
        <pc:chgData name="Heidi Lauttamäki" userId="cb42d338-2c30-4157-8ccb-e4b9f5027b7b" providerId="ADAL" clId="{64C37544-7BFB-41C5-A47D-A4ED50D8FBF9}" dt="2023-10-27T07:52:01.612" v="40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2095A3A0-3788-46D5-828A-CD512C3044B3}"/>
    <pc:docChg chg="modSld">
      <pc:chgData name="Heidi Lauttamäki" userId="cb42d338-2c30-4157-8ccb-e4b9f5027b7b" providerId="ADAL" clId="{2095A3A0-3788-46D5-828A-CD512C3044B3}" dt="2024-09-03T06:28:09.132" v="5"/>
      <pc:docMkLst>
        <pc:docMk/>
      </pc:docMkLst>
      <pc:sldChg chg="modSp">
        <pc:chgData name="Heidi Lauttamäki" userId="cb42d338-2c30-4157-8ccb-e4b9f5027b7b" providerId="ADAL" clId="{2095A3A0-3788-46D5-828A-CD512C3044B3}" dt="2024-09-03T06:28:06.12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2095A3A0-3788-46D5-828A-CD512C3044B3}" dt="2024-09-03T06:28:07.43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2095A3A0-3788-46D5-828A-CD512C3044B3}" dt="2024-09-03T06:28:08.048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2095A3A0-3788-46D5-828A-CD512C3044B3}" dt="2024-09-03T06:28:08.639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2095A3A0-3788-46D5-828A-CD512C3044B3}" dt="2024-09-03T06:28:09.132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2095A3A0-3788-46D5-828A-CD512C3044B3}" dt="2024-09-03T06:28:06.448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D681B75-17D3-4911-988A-CDA093B8FEB4}"/>
    <pc:docChg chg="modSld">
      <pc:chgData name="Heidi Lauttamäki" userId="cb42d338-2c30-4157-8ccb-e4b9f5027b7b" providerId="ADAL" clId="{4D681B75-17D3-4911-988A-CDA093B8FEB4}" dt="2024-06-19T12:25:23.227" v="11"/>
      <pc:docMkLst>
        <pc:docMk/>
      </pc:docMkLst>
    </pc:docChg>
  </pc:docChgLst>
  <pc:docChgLst>
    <pc:chgData name="Heidi Lauttamäki" userId="cb42d338-2c30-4157-8ccb-e4b9f5027b7b" providerId="ADAL" clId="{B087BAAD-9990-41B7-B3D0-172A4AD28074}"/>
    <pc:docChg chg="modSld">
      <pc:chgData name="Heidi Lauttamäki" userId="cb42d338-2c30-4157-8ccb-e4b9f5027b7b" providerId="ADAL" clId="{B087BAAD-9990-41B7-B3D0-172A4AD28074}" dt="2024-05-13T12:12:54.920" v="5"/>
      <pc:docMkLst>
        <pc:docMk/>
      </pc:docMkLst>
    </pc:docChg>
  </pc:docChgLst>
  <pc:docChgLst>
    <pc:chgData name="Heidi Lauttamäki" userId="cb42d338-2c30-4157-8ccb-e4b9f5027b7b" providerId="ADAL" clId="{92AFD16C-B59F-4C6D-A485-DBC2B919803A}"/>
    <pc:docChg chg="modSld">
      <pc:chgData name="Heidi Lauttamäki" userId="cb42d338-2c30-4157-8ccb-e4b9f5027b7b" providerId="ADAL" clId="{92AFD16C-B59F-4C6D-A485-DBC2B919803A}" dt="2024-08-06T05:42:19.867" v="5"/>
      <pc:docMkLst>
        <pc:docMk/>
      </pc:docMkLst>
    </pc:docChg>
  </pc:docChgLst>
  <pc:docChgLst>
    <pc:chgData name="Heidi Lauttamäki" userId="cb42d338-2c30-4157-8ccb-e4b9f5027b7b" providerId="ADAL" clId="{E02D2BFE-7FE3-4EA4-84E4-8DE39D9B0434}"/>
    <pc:docChg chg="modSld">
      <pc:chgData name="Heidi Lauttamäki" userId="cb42d338-2c30-4157-8ccb-e4b9f5027b7b" providerId="ADAL" clId="{E02D2BFE-7FE3-4EA4-84E4-8DE39D9B0434}" dt="2025-10-05T20:47:39.205" v="11"/>
      <pc:docMkLst>
        <pc:docMk/>
      </pc:docMkLst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2-07T22:16:06.533" v="17"/>
      <pc:docMkLst>
        <pc:docMk/>
      </pc:docMkLst>
      <pc:sldChg chg="modSp">
        <pc:chgData name="Heidi Lauttamäki" userId="cb42d338-2c30-4157-8ccb-e4b9f5027b7b" providerId="ADAL" clId="{B4BC1C14-9588-4EFA-97B7-25CF86B0D9AC}" dt="2025-12-07T22:16:05.144" v="12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4BC1C14-9588-4EFA-97B7-25CF86B0D9AC}" dt="2025-12-07T22:16:05.144" v="12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6:05.701" v="14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4BC1C14-9588-4EFA-97B7-25CF86B0D9AC}" dt="2025-12-07T22:16:05.701" v="14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6:05.949" v="15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4BC1C14-9588-4EFA-97B7-25CF86B0D9AC}" dt="2025-12-07T22:16:05.949" v="15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6:06.263" v="16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4BC1C14-9588-4EFA-97B7-25CF86B0D9AC}" dt="2025-12-07T22:16:06.263" v="16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6:06.533" v="17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4BC1C14-9588-4EFA-97B7-25CF86B0D9AC}" dt="2025-12-07T22:16:06.533" v="17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6:05.434" v="13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4BC1C14-9588-4EFA-97B7-25CF86B0D9AC}" dt="2025-12-07T22:16:05.434" v="13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470723D9-F9EE-46DE-ADEE-04DC7D51D749}"/>
    <pc:docChg chg="modSld">
      <pc:chgData name="Heidi Lauttamäki" userId="cb42d338-2c30-4157-8ccb-e4b9f5027b7b" providerId="ADAL" clId="{470723D9-F9EE-46DE-ADEE-04DC7D51D749}" dt="2023-12-05T09:32:15.132" v="41"/>
      <pc:docMkLst>
        <pc:docMk/>
      </pc:docMkLst>
      <pc:sldChg chg="modSp">
        <pc:chgData name="Heidi Lauttamäki" userId="cb42d338-2c30-4157-8ccb-e4b9f5027b7b" providerId="ADAL" clId="{470723D9-F9EE-46DE-ADEE-04DC7D51D749}" dt="2023-12-05T09:32:11.143" v="3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0723D9-F9EE-46DE-ADEE-04DC7D51D749}" dt="2023-12-05T09:32:12.523" v="3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0723D9-F9EE-46DE-ADEE-04DC7D51D749}" dt="2023-12-05T09:32:13.386" v="3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0723D9-F9EE-46DE-ADEE-04DC7D51D749}" dt="2023-12-05T09:32:14.583" v="4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0723D9-F9EE-46DE-ADEE-04DC7D51D749}" dt="2023-12-05T09:32:15.132" v="4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0723D9-F9EE-46DE-ADEE-04DC7D51D749}" dt="2023-12-05T09:32:12.073" v="3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AF5F567F-18EC-419C-9F7F-9FC0F9852566}"/>
    <pc:docChg chg="modSld">
      <pc:chgData name="Heidi Lauttamäki" userId="cb42d338-2c30-4157-8ccb-e4b9f5027b7b" providerId="ADAL" clId="{AF5F567F-18EC-419C-9F7F-9FC0F9852566}" dt="2025-04-08T06:33:13.197" v="5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8.12.2025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2941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3175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9378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6540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4356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3215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32EE15B0-4301-40CF-A45F-B6D0D720F2B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136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2025-12-07T22:16:11Z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