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13"/>
  </p:notesMasterIdLst>
  <p:handoutMasterIdLst>
    <p:handoutMasterId r:id="rId14"/>
  </p:handoutMasterIdLst>
  <p:sldIdLst>
    <p:sldId id="256" r:id="rId6"/>
    <p:sldId id="257" r:id="rId7"/>
    <p:sldId id="262" r:id="rId8"/>
    <p:sldId id="258" r:id="rId9"/>
    <p:sldId id="259" r:id="rId10"/>
    <p:sldId id="260" r:id="rId11"/>
    <p:sldId id="261" r:id="rId12"/>
  </p:sldIdLst>
  <p:sldSz cx="9144000" cy="5143500" type="screen16x9"/>
  <p:notesSz cx="6858000" cy="9144000"/>
  <p:defaultTextStyle>
    <a:defPPr>
      <a:defRPr lang="en-FI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2D2BFE-7FE3-4EA4-84E4-8DE39D9B0434}" v="12" dt="2025-10-05T20:47:39.2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6" autoAdjust="0"/>
    <p:restoredTop sz="94645" autoAdjust="0"/>
  </p:normalViewPr>
  <p:slideViewPr>
    <p:cSldViewPr snapToGrid="0">
      <p:cViewPr varScale="1">
        <p:scale>
          <a:sx n="98" d="100"/>
          <a:sy n="98" d="100"/>
        </p:scale>
        <p:origin x="228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355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idi Lauttamäki" userId="cb42d338-2c30-4157-8ccb-e4b9f5027b7b" providerId="ADAL" clId="{BA021C2A-0D61-4F98-B87F-E375758652F5}"/>
    <pc:docChg chg="modSld">
      <pc:chgData name="Heidi Lauttamäki" userId="cb42d338-2c30-4157-8ccb-e4b9f5027b7b" providerId="ADAL" clId="{BA021C2A-0D61-4F98-B87F-E375758652F5}" dt="2024-03-05T05:50:07.039" v="11"/>
      <pc:docMkLst>
        <pc:docMk/>
      </pc:docMkLst>
      <pc:sldChg chg="modSp">
        <pc:chgData name="Heidi Lauttamäki" userId="cb42d338-2c30-4157-8ccb-e4b9f5027b7b" providerId="ADAL" clId="{BA021C2A-0D61-4F98-B87F-E375758652F5}" dt="2024-03-05T05:50:03.652" v="6"/>
        <pc:sldMkLst>
          <pc:docMk/>
          <pc:sldMk cId="3448852264" sldId="257"/>
        </pc:sldMkLst>
      </pc:sldChg>
      <pc:sldChg chg="modSp">
        <pc:chgData name="Heidi Lauttamäki" userId="cb42d338-2c30-4157-8ccb-e4b9f5027b7b" providerId="ADAL" clId="{BA021C2A-0D61-4F98-B87F-E375758652F5}" dt="2024-03-05T05:50:05.218" v="8"/>
        <pc:sldMkLst>
          <pc:docMk/>
          <pc:sldMk cId="1327129611" sldId="258"/>
        </pc:sldMkLst>
      </pc:sldChg>
      <pc:sldChg chg="modSp">
        <pc:chgData name="Heidi Lauttamäki" userId="cb42d338-2c30-4157-8ccb-e4b9f5027b7b" providerId="ADAL" clId="{BA021C2A-0D61-4F98-B87F-E375758652F5}" dt="2024-03-05T05:50:05.815" v="9"/>
        <pc:sldMkLst>
          <pc:docMk/>
          <pc:sldMk cId="3985080796" sldId="259"/>
        </pc:sldMkLst>
      </pc:sldChg>
      <pc:sldChg chg="modSp">
        <pc:chgData name="Heidi Lauttamäki" userId="cb42d338-2c30-4157-8ccb-e4b9f5027b7b" providerId="ADAL" clId="{BA021C2A-0D61-4F98-B87F-E375758652F5}" dt="2024-03-05T05:50:06.565" v="10"/>
        <pc:sldMkLst>
          <pc:docMk/>
          <pc:sldMk cId="2333933182" sldId="260"/>
        </pc:sldMkLst>
      </pc:sldChg>
      <pc:sldChg chg="modSp">
        <pc:chgData name="Heidi Lauttamäki" userId="cb42d338-2c30-4157-8ccb-e4b9f5027b7b" providerId="ADAL" clId="{BA021C2A-0D61-4F98-B87F-E375758652F5}" dt="2024-03-05T05:50:07.039" v="11"/>
        <pc:sldMkLst>
          <pc:docMk/>
          <pc:sldMk cId="2014963465" sldId="261"/>
        </pc:sldMkLst>
      </pc:sldChg>
      <pc:sldChg chg="modSp">
        <pc:chgData name="Heidi Lauttamäki" userId="cb42d338-2c30-4157-8ccb-e4b9f5027b7b" providerId="ADAL" clId="{BA021C2A-0D61-4F98-B87F-E375758652F5}" dt="2024-03-05T05:50:04.459" v="7"/>
        <pc:sldMkLst>
          <pc:docMk/>
          <pc:sldMk cId="1757323812" sldId="262"/>
        </pc:sldMkLst>
      </pc:sldChg>
    </pc:docChg>
  </pc:docChgLst>
  <pc:docChgLst>
    <pc:chgData name="Jaana Sivén" userId="8657cd00-fcc2-4c6e-96c9-f8ae6495f4e1" providerId="ADAL" clId="{AA0F2E52-9C8F-4436-B5D5-91E8593A96D7}"/>
    <pc:docChg chg="modSld">
      <pc:chgData name="Jaana Sivén" userId="8657cd00-fcc2-4c6e-96c9-f8ae6495f4e1" providerId="ADAL" clId="{AA0F2E52-9C8F-4436-B5D5-91E8593A96D7}" dt="2025-01-02T08:57:24.020" v="20"/>
      <pc:docMkLst>
        <pc:docMk/>
      </pc:docMkLst>
      <pc:sldChg chg="addSp delSp modSp">
        <pc:chgData name="Jaana Sivén" userId="8657cd00-fcc2-4c6e-96c9-f8ae6495f4e1" providerId="ADAL" clId="{AA0F2E52-9C8F-4436-B5D5-91E8593A96D7}" dt="2025-01-02T08:57:24.020" v="14"/>
        <pc:sldMkLst>
          <pc:docMk/>
          <pc:sldMk cId="2299458728" sldId="256"/>
        </pc:sldMkLst>
      </pc:sldChg>
      <pc:sldChg chg="addSp delSp modSp">
        <pc:chgData name="Jaana Sivén" userId="8657cd00-fcc2-4c6e-96c9-f8ae6495f4e1" providerId="ADAL" clId="{AA0F2E52-9C8F-4436-B5D5-91E8593A96D7}" dt="2025-01-02T08:57:24.020" v="15"/>
        <pc:sldMkLst>
          <pc:docMk/>
          <pc:sldMk cId="3448852264" sldId="257"/>
        </pc:sldMkLst>
      </pc:sldChg>
      <pc:sldChg chg="addSp delSp modSp">
        <pc:chgData name="Jaana Sivén" userId="8657cd00-fcc2-4c6e-96c9-f8ae6495f4e1" providerId="ADAL" clId="{AA0F2E52-9C8F-4436-B5D5-91E8593A96D7}" dt="2025-01-02T08:57:24.020" v="17"/>
        <pc:sldMkLst>
          <pc:docMk/>
          <pc:sldMk cId="1327129611" sldId="258"/>
        </pc:sldMkLst>
      </pc:sldChg>
      <pc:sldChg chg="addSp delSp modSp">
        <pc:chgData name="Jaana Sivén" userId="8657cd00-fcc2-4c6e-96c9-f8ae6495f4e1" providerId="ADAL" clId="{AA0F2E52-9C8F-4436-B5D5-91E8593A96D7}" dt="2025-01-02T08:57:24.020" v="18"/>
        <pc:sldMkLst>
          <pc:docMk/>
          <pc:sldMk cId="3985080796" sldId="259"/>
        </pc:sldMkLst>
      </pc:sldChg>
      <pc:sldChg chg="addSp delSp modSp">
        <pc:chgData name="Jaana Sivén" userId="8657cd00-fcc2-4c6e-96c9-f8ae6495f4e1" providerId="ADAL" clId="{AA0F2E52-9C8F-4436-B5D5-91E8593A96D7}" dt="2025-01-02T08:57:24.020" v="19"/>
        <pc:sldMkLst>
          <pc:docMk/>
          <pc:sldMk cId="2333933182" sldId="260"/>
        </pc:sldMkLst>
      </pc:sldChg>
      <pc:sldChg chg="addSp delSp modSp">
        <pc:chgData name="Jaana Sivén" userId="8657cd00-fcc2-4c6e-96c9-f8ae6495f4e1" providerId="ADAL" clId="{AA0F2E52-9C8F-4436-B5D5-91E8593A96D7}" dt="2025-01-02T08:57:24.020" v="20"/>
        <pc:sldMkLst>
          <pc:docMk/>
          <pc:sldMk cId="2014963465" sldId="261"/>
        </pc:sldMkLst>
      </pc:sldChg>
      <pc:sldChg chg="addSp delSp modSp">
        <pc:chgData name="Jaana Sivén" userId="8657cd00-fcc2-4c6e-96c9-f8ae6495f4e1" providerId="ADAL" clId="{AA0F2E52-9C8F-4436-B5D5-91E8593A96D7}" dt="2025-01-02T08:57:24.020" v="16"/>
        <pc:sldMkLst>
          <pc:docMk/>
          <pc:sldMk cId="1757323812" sldId="262"/>
        </pc:sldMkLst>
      </pc:sldChg>
    </pc:docChg>
  </pc:docChgLst>
  <pc:docChgLst>
    <pc:chgData name="Heidi Lauttamäki" userId="cb42d338-2c30-4157-8ccb-e4b9f5027b7b" providerId="ADAL" clId="{93E9B4E4-5FD1-40CF-ABEF-E71F428AB7FD}"/>
    <pc:docChg chg="modSld">
      <pc:chgData name="Heidi Lauttamäki" userId="cb42d338-2c30-4157-8ccb-e4b9f5027b7b" providerId="ADAL" clId="{93E9B4E4-5FD1-40CF-ABEF-E71F428AB7FD}" dt="2025-09-07T15:02:53.856" v="35"/>
      <pc:docMkLst>
        <pc:docMk/>
      </pc:docMkLst>
      <pc:sldChg chg="modSp">
        <pc:chgData name="Heidi Lauttamäki" userId="cb42d338-2c30-4157-8ccb-e4b9f5027b7b" providerId="ADAL" clId="{93E9B4E4-5FD1-40CF-ABEF-E71F428AB7FD}" dt="2025-09-07T15:02:51.339" v="30"/>
        <pc:sldMkLst>
          <pc:docMk/>
          <pc:sldMk cId="3448852264" sldId="257"/>
        </pc:sldMkLst>
        <pc:graphicFrameChg chg="mod">
          <ac:chgData name="Heidi Lauttamäki" userId="cb42d338-2c30-4157-8ccb-e4b9f5027b7b" providerId="ADAL" clId="{93E9B4E4-5FD1-40CF-ABEF-E71F428AB7FD}" dt="2025-09-07T15:02:51.339" v="30"/>
          <ac:graphicFrameMkLst>
            <pc:docMk/>
            <pc:sldMk cId="3448852264" sldId="257"/>
            <ac:graphicFrameMk id="6" creationId="{B2873CFA-B2AA-E70C-95A0-23BD8172A14F}"/>
          </ac:graphicFrameMkLst>
        </pc:graphicFrameChg>
      </pc:sldChg>
      <pc:sldChg chg="modSp">
        <pc:chgData name="Heidi Lauttamäki" userId="cb42d338-2c30-4157-8ccb-e4b9f5027b7b" providerId="ADAL" clId="{93E9B4E4-5FD1-40CF-ABEF-E71F428AB7FD}" dt="2025-09-07T15:02:52.240" v="32"/>
        <pc:sldMkLst>
          <pc:docMk/>
          <pc:sldMk cId="1327129611" sldId="258"/>
        </pc:sldMkLst>
        <pc:graphicFrameChg chg="mod">
          <ac:chgData name="Heidi Lauttamäki" userId="cb42d338-2c30-4157-8ccb-e4b9f5027b7b" providerId="ADAL" clId="{93E9B4E4-5FD1-40CF-ABEF-E71F428AB7FD}" dt="2025-09-07T15:02:52.240" v="32"/>
          <ac:graphicFrameMkLst>
            <pc:docMk/>
            <pc:sldMk cId="1327129611" sldId="258"/>
            <ac:graphicFrameMk id="6" creationId="{C66258B8-20D8-8D25-F948-1A847DB8E635}"/>
          </ac:graphicFrameMkLst>
        </pc:graphicFrameChg>
      </pc:sldChg>
      <pc:sldChg chg="modSp">
        <pc:chgData name="Heidi Lauttamäki" userId="cb42d338-2c30-4157-8ccb-e4b9f5027b7b" providerId="ADAL" clId="{93E9B4E4-5FD1-40CF-ABEF-E71F428AB7FD}" dt="2025-09-07T15:02:52.856" v="33"/>
        <pc:sldMkLst>
          <pc:docMk/>
          <pc:sldMk cId="3985080796" sldId="259"/>
        </pc:sldMkLst>
        <pc:graphicFrameChg chg="mod">
          <ac:chgData name="Heidi Lauttamäki" userId="cb42d338-2c30-4157-8ccb-e4b9f5027b7b" providerId="ADAL" clId="{93E9B4E4-5FD1-40CF-ABEF-E71F428AB7FD}" dt="2025-09-07T15:02:52.856" v="33"/>
          <ac:graphicFrameMkLst>
            <pc:docMk/>
            <pc:sldMk cId="3985080796" sldId="259"/>
            <ac:graphicFrameMk id="6" creationId="{92AAB1B0-44CB-692F-620A-ED665E910EF6}"/>
          </ac:graphicFrameMkLst>
        </pc:graphicFrameChg>
      </pc:sldChg>
      <pc:sldChg chg="modSp">
        <pc:chgData name="Heidi Lauttamäki" userId="cb42d338-2c30-4157-8ccb-e4b9f5027b7b" providerId="ADAL" clId="{93E9B4E4-5FD1-40CF-ABEF-E71F428AB7FD}" dt="2025-09-07T15:02:53.362" v="34"/>
        <pc:sldMkLst>
          <pc:docMk/>
          <pc:sldMk cId="2333933182" sldId="260"/>
        </pc:sldMkLst>
        <pc:graphicFrameChg chg="mod">
          <ac:chgData name="Heidi Lauttamäki" userId="cb42d338-2c30-4157-8ccb-e4b9f5027b7b" providerId="ADAL" clId="{93E9B4E4-5FD1-40CF-ABEF-E71F428AB7FD}" dt="2025-09-07T15:02:53.362" v="34"/>
          <ac:graphicFrameMkLst>
            <pc:docMk/>
            <pc:sldMk cId="2333933182" sldId="260"/>
            <ac:graphicFrameMk id="6" creationId="{0E64F952-FF40-361B-0444-3262BDEB5F3F}"/>
          </ac:graphicFrameMkLst>
        </pc:graphicFrameChg>
      </pc:sldChg>
      <pc:sldChg chg="modSp">
        <pc:chgData name="Heidi Lauttamäki" userId="cb42d338-2c30-4157-8ccb-e4b9f5027b7b" providerId="ADAL" clId="{93E9B4E4-5FD1-40CF-ABEF-E71F428AB7FD}" dt="2025-09-07T15:02:53.856" v="35"/>
        <pc:sldMkLst>
          <pc:docMk/>
          <pc:sldMk cId="2014963465" sldId="261"/>
        </pc:sldMkLst>
        <pc:graphicFrameChg chg="mod">
          <ac:chgData name="Heidi Lauttamäki" userId="cb42d338-2c30-4157-8ccb-e4b9f5027b7b" providerId="ADAL" clId="{93E9B4E4-5FD1-40CF-ABEF-E71F428AB7FD}" dt="2025-09-07T15:02:53.856" v="35"/>
          <ac:graphicFrameMkLst>
            <pc:docMk/>
            <pc:sldMk cId="2014963465" sldId="261"/>
            <ac:graphicFrameMk id="6" creationId="{64C6EA90-3FC5-25BA-E19F-628A07421BC5}"/>
          </ac:graphicFrameMkLst>
        </pc:graphicFrameChg>
      </pc:sldChg>
      <pc:sldChg chg="modSp">
        <pc:chgData name="Heidi Lauttamäki" userId="cb42d338-2c30-4157-8ccb-e4b9f5027b7b" providerId="ADAL" clId="{93E9B4E4-5FD1-40CF-ABEF-E71F428AB7FD}" dt="2025-09-07T15:02:51.845" v="31"/>
        <pc:sldMkLst>
          <pc:docMk/>
          <pc:sldMk cId="1757323812" sldId="262"/>
        </pc:sldMkLst>
        <pc:graphicFrameChg chg="mod">
          <ac:chgData name="Heidi Lauttamäki" userId="cb42d338-2c30-4157-8ccb-e4b9f5027b7b" providerId="ADAL" clId="{93E9B4E4-5FD1-40CF-ABEF-E71F428AB7FD}" dt="2025-09-07T15:02:51.845" v="31"/>
          <ac:graphicFrameMkLst>
            <pc:docMk/>
            <pc:sldMk cId="1757323812" sldId="262"/>
            <ac:graphicFrameMk id="6" creationId="{A2FB5130-E096-189F-B957-DDD31FE30C86}"/>
          </ac:graphicFrameMkLst>
        </pc:graphicFrameChg>
      </pc:sldChg>
    </pc:docChg>
  </pc:docChgLst>
  <pc:docChgLst>
    <pc:chgData name="Heidi Lauttamäki" userId="cb42d338-2c30-4157-8ccb-e4b9f5027b7b" providerId="ADAL" clId="{92F06165-28B0-4792-997A-69BD6F1C0884}"/>
    <pc:docChg chg="undo custSel modSld">
      <pc:chgData name="Heidi Lauttamäki" userId="cb42d338-2c30-4157-8ccb-e4b9f5027b7b" providerId="ADAL" clId="{92F06165-28B0-4792-997A-69BD6F1C0884}" dt="2024-04-08T08:26:12.665" v="13"/>
      <pc:docMkLst>
        <pc:docMk/>
      </pc:docMkLst>
      <pc:sldChg chg="modSp mod">
        <pc:chgData name="Heidi Lauttamäki" userId="cb42d338-2c30-4157-8ccb-e4b9f5027b7b" providerId="ADAL" clId="{92F06165-28B0-4792-997A-69BD6F1C0884}" dt="2024-04-08T08:26:10.708" v="8"/>
        <pc:sldMkLst>
          <pc:docMk/>
          <pc:sldMk cId="3448852264" sldId="257"/>
        </pc:sldMkLst>
      </pc:sldChg>
      <pc:sldChg chg="modSp">
        <pc:chgData name="Heidi Lauttamäki" userId="cb42d338-2c30-4157-8ccb-e4b9f5027b7b" providerId="ADAL" clId="{92F06165-28B0-4792-997A-69BD6F1C0884}" dt="2024-04-08T08:26:11.388" v="10"/>
        <pc:sldMkLst>
          <pc:docMk/>
          <pc:sldMk cId="1327129611" sldId="258"/>
        </pc:sldMkLst>
      </pc:sldChg>
      <pc:sldChg chg="modSp">
        <pc:chgData name="Heidi Lauttamäki" userId="cb42d338-2c30-4157-8ccb-e4b9f5027b7b" providerId="ADAL" clId="{92F06165-28B0-4792-997A-69BD6F1C0884}" dt="2024-04-08T08:26:11.774" v="11"/>
        <pc:sldMkLst>
          <pc:docMk/>
          <pc:sldMk cId="3985080796" sldId="259"/>
        </pc:sldMkLst>
      </pc:sldChg>
      <pc:sldChg chg="modSp">
        <pc:chgData name="Heidi Lauttamäki" userId="cb42d338-2c30-4157-8ccb-e4b9f5027b7b" providerId="ADAL" clId="{92F06165-28B0-4792-997A-69BD6F1C0884}" dt="2024-04-08T08:26:12.178" v="12"/>
        <pc:sldMkLst>
          <pc:docMk/>
          <pc:sldMk cId="2333933182" sldId="260"/>
        </pc:sldMkLst>
      </pc:sldChg>
      <pc:sldChg chg="modSp">
        <pc:chgData name="Heidi Lauttamäki" userId="cb42d338-2c30-4157-8ccb-e4b9f5027b7b" providerId="ADAL" clId="{92F06165-28B0-4792-997A-69BD6F1C0884}" dt="2024-04-08T08:26:12.665" v="13"/>
        <pc:sldMkLst>
          <pc:docMk/>
          <pc:sldMk cId="2014963465" sldId="261"/>
        </pc:sldMkLst>
      </pc:sldChg>
      <pc:sldChg chg="modSp">
        <pc:chgData name="Heidi Lauttamäki" userId="cb42d338-2c30-4157-8ccb-e4b9f5027b7b" providerId="ADAL" clId="{92F06165-28B0-4792-997A-69BD6F1C0884}" dt="2024-04-08T08:26:11" v="9"/>
        <pc:sldMkLst>
          <pc:docMk/>
          <pc:sldMk cId="1757323812" sldId="262"/>
        </pc:sldMkLst>
      </pc:sldChg>
    </pc:docChg>
  </pc:docChgLst>
  <pc:docChgLst>
    <pc:chgData name="Heidi Lauttamäki" userId="cb42d338-2c30-4157-8ccb-e4b9f5027b7b" providerId="ADAL" clId="{00B6D3B4-FBBA-4A4A-B23C-A56016C0FD83}"/>
    <pc:docChg chg="modSld">
      <pc:chgData name="Heidi Lauttamäki" userId="cb42d338-2c30-4157-8ccb-e4b9f5027b7b" providerId="ADAL" clId="{00B6D3B4-FBBA-4A4A-B23C-A56016C0FD83}" dt="2024-01-10T09:26:01.484" v="5"/>
      <pc:docMkLst>
        <pc:docMk/>
      </pc:docMkLst>
      <pc:sldChg chg="modSp">
        <pc:chgData name="Heidi Lauttamäki" userId="cb42d338-2c30-4157-8ccb-e4b9f5027b7b" providerId="ADAL" clId="{00B6D3B4-FBBA-4A4A-B23C-A56016C0FD83}" dt="2024-01-10T09:25:59.430" v="0"/>
        <pc:sldMkLst>
          <pc:docMk/>
          <pc:sldMk cId="3448852264" sldId="257"/>
        </pc:sldMkLst>
      </pc:sldChg>
      <pc:sldChg chg="modSp">
        <pc:chgData name="Heidi Lauttamäki" userId="cb42d338-2c30-4157-8ccb-e4b9f5027b7b" providerId="ADAL" clId="{00B6D3B4-FBBA-4A4A-B23C-A56016C0FD83}" dt="2024-01-10T09:26:00.183" v="2"/>
        <pc:sldMkLst>
          <pc:docMk/>
          <pc:sldMk cId="1327129611" sldId="258"/>
        </pc:sldMkLst>
      </pc:sldChg>
      <pc:sldChg chg="modSp">
        <pc:chgData name="Heidi Lauttamäki" userId="cb42d338-2c30-4157-8ccb-e4b9f5027b7b" providerId="ADAL" clId="{00B6D3B4-FBBA-4A4A-B23C-A56016C0FD83}" dt="2024-01-10T09:26:00.663" v="3"/>
        <pc:sldMkLst>
          <pc:docMk/>
          <pc:sldMk cId="3985080796" sldId="259"/>
        </pc:sldMkLst>
      </pc:sldChg>
      <pc:sldChg chg="modSp">
        <pc:chgData name="Heidi Lauttamäki" userId="cb42d338-2c30-4157-8ccb-e4b9f5027b7b" providerId="ADAL" clId="{00B6D3B4-FBBA-4A4A-B23C-A56016C0FD83}" dt="2024-01-10T09:26:01.132" v="4"/>
        <pc:sldMkLst>
          <pc:docMk/>
          <pc:sldMk cId="2333933182" sldId="260"/>
        </pc:sldMkLst>
      </pc:sldChg>
      <pc:sldChg chg="modSp">
        <pc:chgData name="Heidi Lauttamäki" userId="cb42d338-2c30-4157-8ccb-e4b9f5027b7b" providerId="ADAL" clId="{00B6D3B4-FBBA-4A4A-B23C-A56016C0FD83}" dt="2024-01-10T09:26:01.484" v="5"/>
        <pc:sldMkLst>
          <pc:docMk/>
          <pc:sldMk cId="2014963465" sldId="261"/>
        </pc:sldMkLst>
      </pc:sldChg>
      <pc:sldChg chg="modSp">
        <pc:chgData name="Heidi Lauttamäki" userId="cb42d338-2c30-4157-8ccb-e4b9f5027b7b" providerId="ADAL" clId="{00B6D3B4-FBBA-4A4A-B23C-A56016C0FD83}" dt="2024-01-10T09:25:59.831" v="1"/>
        <pc:sldMkLst>
          <pc:docMk/>
          <pc:sldMk cId="1757323812" sldId="262"/>
        </pc:sldMkLst>
      </pc:sldChg>
    </pc:docChg>
  </pc:docChgLst>
  <pc:docChgLst>
    <pc:chgData name="Heidi Lauttamäki" userId="cb42d338-2c30-4157-8ccb-e4b9f5027b7b" providerId="ADAL" clId="{47394224-876D-416D-A84F-0F6E2FD6A04F}"/>
    <pc:docChg chg="modSld">
      <pc:chgData name="Heidi Lauttamäki" userId="cb42d338-2c30-4157-8ccb-e4b9f5027b7b" providerId="ADAL" clId="{47394224-876D-416D-A84F-0F6E2FD6A04F}" dt="2024-02-12T08:43:44.249" v="11"/>
      <pc:docMkLst>
        <pc:docMk/>
      </pc:docMkLst>
      <pc:sldChg chg="modSp">
        <pc:chgData name="Heidi Lauttamäki" userId="cb42d338-2c30-4157-8ccb-e4b9f5027b7b" providerId="ADAL" clId="{47394224-876D-416D-A84F-0F6E2FD6A04F}" dt="2024-02-12T08:43:43.001" v="6"/>
        <pc:sldMkLst>
          <pc:docMk/>
          <pc:sldMk cId="3448852264" sldId="257"/>
        </pc:sldMkLst>
      </pc:sldChg>
      <pc:sldChg chg="modSp">
        <pc:chgData name="Heidi Lauttamäki" userId="cb42d338-2c30-4157-8ccb-e4b9f5027b7b" providerId="ADAL" clId="{47394224-876D-416D-A84F-0F6E2FD6A04F}" dt="2024-02-12T08:43:43.570" v="8"/>
        <pc:sldMkLst>
          <pc:docMk/>
          <pc:sldMk cId="1327129611" sldId="258"/>
        </pc:sldMkLst>
      </pc:sldChg>
      <pc:sldChg chg="modSp">
        <pc:chgData name="Heidi Lauttamäki" userId="cb42d338-2c30-4157-8ccb-e4b9f5027b7b" providerId="ADAL" clId="{47394224-876D-416D-A84F-0F6E2FD6A04F}" dt="2024-02-12T08:43:43.823" v="9"/>
        <pc:sldMkLst>
          <pc:docMk/>
          <pc:sldMk cId="3985080796" sldId="259"/>
        </pc:sldMkLst>
      </pc:sldChg>
      <pc:sldChg chg="modSp">
        <pc:chgData name="Heidi Lauttamäki" userId="cb42d338-2c30-4157-8ccb-e4b9f5027b7b" providerId="ADAL" clId="{47394224-876D-416D-A84F-0F6E2FD6A04F}" dt="2024-02-12T08:43:44.034" v="10"/>
        <pc:sldMkLst>
          <pc:docMk/>
          <pc:sldMk cId="2333933182" sldId="260"/>
        </pc:sldMkLst>
      </pc:sldChg>
      <pc:sldChg chg="modSp">
        <pc:chgData name="Heidi Lauttamäki" userId="cb42d338-2c30-4157-8ccb-e4b9f5027b7b" providerId="ADAL" clId="{47394224-876D-416D-A84F-0F6E2FD6A04F}" dt="2024-02-12T08:43:44.249" v="11"/>
        <pc:sldMkLst>
          <pc:docMk/>
          <pc:sldMk cId="2014963465" sldId="261"/>
        </pc:sldMkLst>
      </pc:sldChg>
      <pc:sldChg chg="modSp">
        <pc:chgData name="Heidi Lauttamäki" userId="cb42d338-2c30-4157-8ccb-e4b9f5027b7b" providerId="ADAL" clId="{47394224-876D-416D-A84F-0F6E2FD6A04F}" dt="2024-02-12T08:43:43.269" v="7"/>
        <pc:sldMkLst>
          <pc:docMk/>
          <pc:sldMk cId="1757323812" sldId="262"/>
        </pc:sldMkLst>
      </pc:sldChg>
    </pc:docChg>
  </pc:docChgLst>
  <pc:docChgLst>
    <pc:chgData name="Heidi Lauttamäki" userId="cb42d338-2c30-4157-8ccb-e4b9f5027b7b" providerId="ADAL" clId="{64C37544-7BFB-41C5-A47D-A4ED50D8FBF9}"/>
    <pc:docChg chg="addSld modSld">
      <pc:chgData name="Heidi Lauttamäki" userId="cb42d338-2c30-4157-8ccb-e4b9f5027b7b" providerId="ADAL" clId="{64C37544-7BFB-41C5-A47D-A4ED50D8FBF9}" dt="2023-10-27T12:04:30.172" v="412"/>
      <pc:docMkLst>
        <pc:docMk/>
      </pc:docMkLst>
      <pc:sldChg chg="modSp mod">
        <pc:chgData name="Heidi Lauttamäki" userId="cb42d338-2c30-4157-8ccb-e4b9f5027b7b" providerId="ADAL" clId="{64C37544-7BFB-41C5-A47D-A4ED50D8FBF9}" dt="2023-10-27T12:04:30.172" v="412"/>
        <pc:sldMkLst>
          <pc:docMk/>
          <pc:sldMk cId="2299458728" sldId="256"/>
        </pc:sldMkLst>
      </pc:sldChg>
      <pc:sldChg chg="addSp modSp mod">
        <pc:chgData name="Heidi Lauttamäki" userId="cb42d338-2c30-4157-8ccb-e4b9f5027b7b" providerId="ADAL" clId="{64C37544-7BFB-41C5-A47D-A4ED50D8FBF9}" dt="2023-10-27T07:52:00.967" v="406"/>
        <pc:sldMkLst>
          <pc:docMk/>
          <pc:sldMk cId="3448852264" sldId="257"/>
        </pc:sldMkLst>
      </pc:sldChg>
      <pc:sldChg chg="addSp modSp mod">
        <pc:chgData name="Heidi Lauttamäki" userId="cb42d338-2c30-4157-8ccb-e4b9f5027b7b" providerId="ADAL" clId="{64C37544-7BFB-41C5-A47D-A4ED50D8FBF9}" dt="2023-10-27T07:52:02.159" v="408"/>
        <pc:sldMkLst>
          <pc:docMk/>
          <pc:sldMk cId="1327129611" sldId="258"/>
        </pc:sldMkLst>
      </pc:sldChg>
      <pc:sldChg chg="addSp modSp mod">
        <pc:chgData name="Heidi Lauttamäki" userId="cb42d338-2c30-4157-8ccb-e4b9f5027b7b" providerId="ADAL" clId="{64C37544-7BFB-41C5-A47D-A4ED50D8FBF9}" dt="2023-10-27T07:52:02.716" v="409"/>
        <pc:sldMkLst>
          <pc:docMk/>
          <pc:sldMk cId="3985080796" sldId="259"/>
        </pc:sldMkLst>
      </pc:sldChg>
      <pc:sldChg chg="addSp modSp add mod">
        <pc:chgData name="Heidi Lauttamäki" userId="cb42d338-2c30-4157-8ccb-e4b9f5027b7b" providerId="ADAL" clId="{64C37544-7BFB-41C5-A47D-A4ED50D8FBF9}" dt="2023-10-27T07:52:03.369" v="410"/>
        <pc:sldMkLst>
          <pc:docMk/>
          <pc:sldMk cId="2333933182" sldId="260"/>
        </pc:sldMkLst>
      </pc:sldChg>
      <pc:sldChg chg="addSp modSp add mod">
        <pc:chgData name="Heidi Lauttamäki" userId="cb42d338-2c30-4157-8ccb-e4b9f5027b7b" providerId="ADAL" clId="{64C37544-7BFB-41C5-A47D-A4ED50D8FBF9}" dt="2023-10-27T07:52:04.038" v="411"/>
        <pc:sldMkLst>
          <pc:docMk/>
          <pc:sldMk cId="2014963465" sldId="261"/>
        </pc:sldMkLst>
      </pc:sldChg>
      <pc:sldChg chg="addSp modSp add mod">
        <pc:chgData name="Heidi Lauttamäki" userId="cb42d338-2c30-4157-8ccb-e4b9f5027b7b" providerId="ADAL" clId="{64C37544-7BFB-41C5-A47D-A4ED50D8FBF9}" dt="2023-10-27T07:52:01.612" v="407"/>
        <pc:sldMkLst>
          <pc:docMk/>
          <pc:sldMk cId="1757323812" sldId="262"/>
        </pc:sldMkLst>
      </pc:sldChg>
    </pc:docChg>
  </pc:docChgLst>
  <pc:docChgLst>
    <pc:chgData name="Heidi Lauttamäki" userId="cb42d338-2c30-4157-8ccb-e4b9f5027b7b" providerId="ADAL" clId="{2095A3A0-3788-46D5-828A-CD512C3044B3}"/>
    <pc:docChg chg="modSld">
      <pc:chgData name="Heidi Lauttamäki" userId="cb42d338-2c30-4157-8ccb-e4b9f5027b7b" providerId="ADAL" clId="{2095A3A0-3788-46D5-828A-CD512C3044B3}" dt="2024-09-03T06:28:09.132" v="5"/>
      <pc:docMkLst>
        <pc:docMk/>
      </pc:docMkLst>
      <pc:sldChg chg="modSp">
        <pc:chgData name="Heidi Lauttamäki" userId="cb42d338-2c30-4157-8ccb-e4b9f5027b7b" providerId="ADAL" clId="{2095A3A0-3788-46D5-828A-CD512C3044B3}" dt="2024-09-03T06:28:06.127" v="0"/>
        <pc:sldMkLst>
          <pc:docMk/>
          <pc:sldMk cId="3448852264" sldId="257"/>
        </pc:sldMkLst>
      </pc:sldChg>
      <pc:sldChg chg="modSp">
        <pc:chgData name="Heidi Lauttamäki" userId="cb42d338-2c30-4157-8ccb-e4b9f5027b7b" providerId="ADAL" clId="{2095A3A0-3788-46D5-828A-CD512C3044B3}" dt="2024-09-03T06:28:07.430" v="2"/>
        <pc:sldMkLst>
          <pc:docMk/>
          <pc:sldMk cId="1327129611" sldId="258"/>
        </pc:sldMkLst>
      </pc:sldChg>
      <pc:sldChg chg="modSp">
        <pc:chgData name="Heidi Lauttamäki" userId="cb42d338-2c30-4157-8ccb-e4b9f5027b7b" providerId="ADAL" clId="{2095A3A0-3788-46D5-828A-CD512C3044B3}" dt="2024-09-03T06:28:08.048" v="3"/>
        <pc:sldMkLst>
          <pc:docMk/>
          <pc:sldMk cId="3985080796" sldId="259"/>
        </pc:sldMkLst>
      </pc:sldChg>
      <pc:sldChg chg="modSp">
        <pc:chgData name="Heidi Lauttamäki" userId="cb42d338-2c30-4157-8ccb-e4b9f5027b7b" providerId="ADAL" clId="{2095A3A0-3788-46D5-828A-CD512C3044B3}" dt="2024-09-03T06:28:08.639" v="4"/>
        <pc:sldMkLst>
          <pc:docMk/>
          <pc:sldMk cId="2333933182" sldId="260"/>
        </pc:sldMkLst>
      </pc:sldChg>
      <pc:sldChg chg="modSp">
        <pc:chgData name="Heidi Lauttamäki" userId="cb42d338-2c30-4157-8ccb-e4b9f5027b7b" providerId="ADAL" clId="{2095A3A0-3788-46D5-828A-CD512C3044B3}" dt="2024-09-03T06:28:09.132" v="5"/>
        <pc:sldMkLst>
          <pc:docMk/>
          <pc:sldMk cId="2014963465" sldId="261"/>
        </pc:sldMkLst>
      </pc:sldChg>
      <pc:sldChg chg="modSp">
        <pc:chgData name="Heidi Lauttamäki" userId="cb42d338-2c30-4157-8ccb-e4b9f5027b7b" providerId="ADAL" clId="{2095A3A0-3788-46D5-828A-CD512C3044B3}" dt="2024-09-03T06:28:06.448" v="1"/>
        <pc:sldMkLst>
          <pc:docMk/>
          <pc:sldMk cId="1757323812" sldId="262"/>
        </pc:sldMkLst>
      </pc:sldChg>
    </pc:docChg>
  </pc:docChgLst>
  <pc:docChgLst>
    <pc:chgData name="Heidi Lauttamäki" userId="cb42d338-2c30-4157-8ccb-e4b9f5027b7b" providerId="ADAL" clId="{4D681B75-17D3-4911-988A-CDA093B8FEB4}"/>
    <pc:docChg chg="modSld">
      <pc:chgData name="Heidi Lauttamäki" userId="cb42d338-2c30-4157-8ccb-e4b9f5027b7b" providerId="ADAL" clId="{4D681B75-17D3-4911-988A-CDA093B8FEB4}" dt="2024-06-19T12:25:23.227" v="11"/>
      <pc:docMkLst>
        <pc:docMk/>
      </pc:docMkLst>
      <pc:sldChg chg="modSp">
        <pc:chgData name="Heidi Lauttamäki" userId="cb42d338-2c30-4157-8ccb-e4b9f5027b7b" providerId="ADAL" clId="{4D681B75-17D3-4911-988A-CDA093B8FEB4}" dt="2024-06-19T12:25:20.055" v="6"/>
        <pc:sldMkLst>
          <pc:docMk/>
          <pc:sldMk cId="3448852264" sldId="257"/>
        </pc:sldMkLst>
      </pc:sldChg>
      <pc:sldChg chg="modSp">
        <pc:chgData name="Heidi Lauttamäki" userId="cb42d338-2c30-4157-8ccb-e4b9f5027b7b" providerId="ADAL" clId="{4D681B75-17D3-4911-988A-CDA093B8FEB4}" dt="2024-06-19T12:25:21.734" v="8"/>
        <pc:sldMkLst>
          <pc:docMk/>
          <pc:sldMk cId="1327129611" sldId="258"/>
        </pc:sldMkLst>
      </pc:sldChg>
      <pc:sldChg chg="modSp">
        <pc:chgData name="Heidi Lauttamäki" userId="cb42d338-2c30-4157-8ccb-e4b9f5027b7b" providerId="ADAL" clId="{4D681B75-17D3-4911-988A-CDA093B8FEB4}" dt="2024-06-19T12:25:22.346" v="9"/>
        <pc:sldMkLst>
          <pc:docMk/>
          <pc:sldMk cId="3985080796" sldId="259"/>
        </pc:sldMkLst>
      </pc:sldChg>
      <pc:sldChg chg="modSp">
        <pc:chgData name="Heidi Lauttamäki" userId="cb42d338-2c30-4157-8ccb-e4b9f5027b7b" providerId="ADAL" clId="{4D681B75-17D3-4911-988A-CDA093B8FEB4}" dt="2024-06-19T12:25:22.891" v="10"/>
        <pc:sldMkLst>
          <pc:docMk/>
          <pc:sldMk cId="2333933182" sldId="260"/>
        </pc:sldMkLst>
      </pc:sldChg>
      <pc:sldChg chg="modSp">
        <pc:chgData name="Heidi Lauttamäki" userId="cb42d338-2c30-4157-8ccb-e4b9f5027b7b" providerId="ADAL" clId="{4D681B75-17D3-4911-988A-CDA093B8FEB4}" dt="2024-06-19T12:25:23.227" v="11"/>
        <pc:sldMkLst>
          <pc:docMk/>
          <pc:sldMk cId="2014963465" sldId="261"/>
        </pc:sldMkLst>
      </pc:sldChg>
      <pc:sldChg chg="modSp">
        <pc:chgData name="Heidi Lauttamäki" userId="cb42d338-2c30-4157-8ccb-e4b9f5027b7b" providerId="ADAL" clId="{4D681B75-17D3-4911-988A-CDA093B8FEB4}" dt="2024-06-19T12:25:21.004" v="7"/>
        <pc:sldMkLst>
          <pc:docMk/>
          <pc:sldMk cId="1757323812" sldId="262"/>
        </pc:sldMkLst>
      </pc:sldChg>
    </pc:docChg>
  </pc:docChgLst>
  <pc:docChgLst>
    <pc:chgData name="Heidi Lauttamäki" userId="cb42d338-2c30-4157-8ccb-e4b9f5027b7b" providerId="ADAL" clId="{B087BAAD-9990-41B7-B3D0-172A4AD28074}"/>
    <pc:docChg chg="modSld">
      <pc:chgData name="Heidi Lauttamäki" userId="cb42d338-2c30-4157-8ccb-e4b9f5027b7b" providerId="ADAL" clId="{B087BAAD-9990-41B7-B3D0-172A4AD28074}" dt="2024-05-13T12:12:54.920" v="5"/>
      <pc:docMkLst>
        <pc:docMk/>
      </pc:docMkLst>
      <pc:sldChg chg="modSp">
        <pc:chgData name="Heidi Lauttamäki" userId="cb42d338-2c30-4157-8ccb-e4b9f5027b7b" providerId="ADAL" clId="{B087BAAD-9990-41B7-B3D0-172A4AD28074}" dt="2024-05-13T12:12:53.158" v="0"/>
        <pc:sldMkLst>
          <pc:docMk/>
          <pc:sldMk cId="3448852264" sldId="257"/>
        </pc:sldMkLst>
      </pc:sldChg>
      <pc:sldChg chg="modSp">
        <pc:chgData name="Heidi Lauttamäki" userId="cb42d338-2c30-4157-8ccb-e4b9f5027b7b" providerId="ADAL" clId="{B087BAAD-9990-41B7-B3D0-172A4AD28074}" dt="2024-05-13T12:12:53.729" v="2"/>
        <pc:sldMkLst>
          <pc:docMk/>
          <pc:sldMk cId="1327129611" sldId="258"/>
        </pc:sldMkLst>
      </pc:sldChg>
      <pc:sldChg chg="modSp">
        <pc:chgData name="Heidi Lauttamäki" userId="cb42d338-2c30-4157-8ccb-e4b9f5027b7b" providerId="ADAL" clId="{B087BAAD-9990-41B7-B3D0-172A4AD28074}" dt="2024-05-13T12:12:54.093" v="3"/>
        <pc:sldMkLst>
          <pc:docMk/>
          <pc:sldMk cId="3985080796" sldId="259"/>
        </pc:sldMkLst>
      </pc:sldChg>
      <pc:sldChg chg="modSp">
        <pc:chgData name="Heidi Lauttamäki" userId="cb42d338-2c30-4157-8ccb-e4b9f5027b7b" providerId="ADAL" clId="{B087BAAD-9990-41B7-B3D0-172A4AD28074}" dt="2024-05-13T12:12:54.556" v="4"/>
        <pc:sldMkLst>
          <pc:docMk/>
          <pc:sldMk cId="2333933182" sldId="260"/>
        </pc:sldMkLst>
      </pc:sldChg>
      <pc:sldChg chg="modSp">
        <pc:chgData name="Heidi Lauttamäki" userId="cb42d338-2c30-4157-8ccb-e4b9f5027b7b" providerId="ADAL" clId="{B087BAAD-9990-41B7-B3D0-172A4AD28074}" dt="2024-05-13T12:12:54.920" v="5"/>
        <pc:sldMkLst>
          <pc:docMk/>
          <pc:sldMk cId="2014963465" sldId="261"/>
        </pc:sldMkLst>
      </pc:sldChg>
      <pc:sldChg chg="modSp">
        <pc:chgData name="Heidi Lauttamäki" userId="cb42d338-2c30-4157-8ccb-e4b9f5027b7b" providerId="ADAL" clId="{B087BAAD-9990-41B7-B3D0-172A4AD28074}" dt="2024-05-13T12:12:53.436" v="1"/>
        <pc:sldMkLst>
          <pc:docMk/>
          <pc:sldMk cId="1757323812" sldId="262"/>
        </pc:sldMkLst>
      </pc:sldChg>
    </pc:docChg>
  </pc:docChgLst>
  <pc:docChgLst>
    <pc:chgData name="Heidi Lauttamäki" userId="cb42d338-2c30-4157-8ccb-e4b9f5027b7b" providerId="ADAL" clId="{92AFD16C-B59F-4C6D-A485-DBC2B919803A}"/>
    <pc:docChg chg="modSld">
      <pc:chgData name="Heidi Lauttamäki" userId="cb42d338-2c30-4157-8ccb-e4b9f5027b7b" providerId="ADAL" clId="{92AFD16C-B59F-4C6D-A485-DBC2B919803A}" dt="2024-08-06T05:42:19.867" v="5"/>
      <pc:docMkLst>
        <pc:docMk/>
      </pc:docMkLst>
      <pc:sldChg chg="modSp">
        <pc:chgData name="Heidi Lauttamäki" userId="cb42d338-2c30-4157-8ccb-e4b9f5027b7b" providerId="ADAL" clId="{92AFD16C-B59F-4C6D-A485-DBC2B919803A}" dt="2024-08-06T05:42:17.187" v="0"/>
        <pc:sldMkLst>
          <pc:docMk/>
          <pc:sldMk cId="3448852264" sldId="257"/>
        </pc:sldMkLst>
      </pc:sldChg>
      <pc:sldChg chg="modSp">
        <pc:chgData name="Heidi Lauttamäki" userId="cb42d338-2c30-4157-8ccb-e4b9f5027b7b" providerId="ADAL" clId="{92AFD16C-B59F-4C6D-A485-DBC2B919803A}" dt="2024-08-06T05:42:18.060" v="2"/>
        <pc:sldMkLst>
          <pc:docMk/>
          <pc:sldMk cId="1327129611" sldId="258"/>
        </pc:sldMkLst>
      </pc:sldChg>
      <pc:sldChg chg="modSp">
        <pc:chgData name="Heidi Lauttamäki" userId="cb42d338-2c30-4157-8ccb-e4b9f5027b7b" providerId="ADAL" clId="{92AFD16C-B59F-4C6D-A485-DBC2B919803A}" dt="2024-08-06T05:42:18.813" v="3"/>
        <pc:sldMkLst>
          <pc:docMk/>
          <pc:sldMk cId="3985080796" sldId="259"/>
        </pc:sldMkLst>
      </pc:sldChg>
      <pc:sldChg chg="modSp">
        <pc:chgData name="Heidi Lauttamäki" userId="cb42d338-2c30-4157-8ccb-e4b9f5027b7b" providerId="ADAL" clId="{92AFD16C-B59F-4C6D-A485-DBC2B919803A}" dt="2024-08-06T05:42:19.468" v="4"/>
        <pc:sldMkLst>
          <pc:docMk/>
          <pc:sldMk cId="2333933182" sldId="260"/>
        </pc:sldMkLst>
      </pc:sldChg>
      <pc:sldChg chg="modSp">
        <pc:chgData name="Heidi Lauttamäki" userId="cb42d338-2c30-4157-8ccb-e4b9f5027b7b" providerId="ADAL" clId="{92AFD16C-B59F-4C6D-A485-DBC2B919803A}" dt="2024-08-06T05:42:19.867" v="5"/>
        <pc:sldMkLst>
          <pc:docMk/>
          <pc:sldMk cId="2014963465" sldId="261"/>
        </pc:sldMkLst>
      </pc:sldChg>
      <pc:sldChg chg="modSp">
        <pc:chgData name="Heidi Lauttamäki" userId="cb42d338-2c30-4157-8ccb-e4b9f5027b7b" providerId="ADAL" clId="{92AFD16C-B59F-4C6D-A485-DBC2B919803A}" dt="2024-08-06T05:42:17.564" v="1"/>
        <pc:sldMkLst>
          <pc:docMk/>
          <pc:sldMk cId="1757323812" sldId="262"/>
        </pc:sldMkLst>
      </pc:sldChg>
    </pc:docChg>
  </pc:docChgLst>
  <pc:docChgLst>
    <pc:chgData name="Heidi Lauttamäki" userId="cb42d338-2c30-4157-8ccb-e4b9f5027b7b" providerId="ADAL" clId="{E02D2BFE-7FE3-4EA4-84E4-8DE39D9B0434}"/>
    <pc:docChg chg="modSld">
      <pc:chgData name="Heidi Lauttamäki" userId="cb42d338-2c30-4157-8ccb-e4b9f5027b7b" providerId="ADAL" clId="{E02D2BFE-7FE3-4EA4-84E4-8DE39D9B0434}" dt="2025-10-05T20:47:39.205" v="11"/>
      <pc:docMkLst>
        <pc:docMk/>
      </pc:docMkLst>
      <pc:sldChg chg="modSp">
        <pc:chgData name="Heidi Lauttamäki" userId="cb42d338-2c30-4157-8ccb-e4b9f5027b7b" providerId="ADAL" clId="{E02D2BFE-7FE3-4EA4-84E4-8DE39D9B0434}" dt="2025-10-05T20:47:37.516" v="6"/>
        <pc:sldMkLst>
          <pc:docMk/>
          <pc:sldMk cId="3448852264" sldId="257"/>
        </pc:sldMkLst>
        <pc:graphicFrameChg chg="mod">
          <ac:chgData name="Heidi Lauttamäki" userId="cb42d338-2c30-4157-8ccb-e4b9f5027b7b" providerId="ADAL" clId="{E02D2BFE-7FE3-4EA4-84E4-8DE39D9B0434}" dt="2025-10-05T20:47:37.516" v="6"/>
          <ac:graphicFrameMkLst>
            <pc:docMk/>
            <pc:sldMk cId="3448852264" sldId="257"/>
            <ac:graphicFrameMk id="6" creationId="{B2873CFA-B2AA-E70C-95A0-23BD8172A14F}"/>
          </ac:graphicFrameMkLst>
        </pc:graphicFrameChg>
      </pc:sldChg>
      <pc:sldChg chg="modSp">
        <pc:chgData name="Heidi Lauttamäki" userId="cb42d338-2c30-4157-8ccb-e4b9f5027b7b" providerId="ADAL" clId="{E02D2BFE-7FE3-4EA4-84E4-8DE39D9B0434}" dt="2025-10-05T20:47:38.235" v="8"/>
        <pc:sldMkLst>
          <pc:docMk/>
          <pc:sldMk cId="1327129611" sldId="258"/>
        </pc:sldMkLst>
        <pc:graphicFrameChg chg="mod">
          <ac:chgData name="Heidi Lauttamäki" userId="cb42d338-2c30-4157-8ccb-e4b9f5027b7b" providerId="ADAL" clId="{E02D2BFE-7FE3-4EA4-84E4-8DE39D9B0434}" dt="2025-10-05T20:47:38.235" v="8"/>
          <ac:graphicFrameMkLst>
            <pc:docMk/>
            <pc:sldMk cId="1327129611" sldId="258"/>
            <ac:graphicFrameMk id="6" creationId="{C66258B8-20D8-8D25-F948-1A847DB8E635}"/>
          </ac:graphicFrameMkLst>
        </pc:graphicFrameChg>
      </pc:sldChg>
      <pc:sldChg chg="modSp">
        <pc:chgData name="Heidi Lauttamäki" userId="cb42d338-2c30-4157-8ccb-e4b9f5027b7b" providerId="ADAL" clId="{E02D2BFE-7FE3-4EA4-84E4-8DE39D9B0434}" dt="2025-10-05T20:47:38.538" v="9"/>
        <pc:sldMkLst>
          <pc:docMk/>
          <pc:sldMk cId="3985080796" sldId="259"/>
        </pc:sldMkLst>
        <pc:graphicFrameChg chg="mod">
          <ac:chgData name="Heidi Lauttamäki" userId="cb42d338-2c30-4157-8ccb-e4b9f5027b7b" providerId="ADAL" clId="{E02D2BFE-7FE3-4EA4-84E4-8DE39D9B0434}" dt="2025-10-05T20:47:38.538" v="9"/>
          <ac:graphicFrameMkLst>
            <pc:docMk/>
            <pc:sldMk cId="3985080796" sldId="259"/>
            <ac:graphicFrameMk id="6" creationId="{92AAB1B0-44CB-692F-620A-ED665E910EF6}"/>
          </ac:graphicFrameMkLst>
        </pc:graphicFrameChg>
      </pc:sldChg>
      <pc:sldChg chg="modSp">
        <pc:chgData name="Heidi Lauttamäki" userId="cb42d338-2c30-4157-8ccb-e4b9f5027b7b" providerId="ADAL" clId="{E02D2BFE-7FE3-4EA4-84E4-8DE39D9B0434}" dt="2025-10-05T20:47:38.839" v="10"/>
        <pc:sldMkLst>
          <pc:docMk/>
          <pc:sldMk cId="2333933182" sldId="260"/>
        </pc:sldMkLst>
        <pc:graphicFrameChg chg="mod">
          <ac:chgData name="Heidi Lauttamäki" userId="cb42d338-2c30-4157-8ccb-e4b9f5027b7b" providerId="ADAL" clId="{E02D2BFE-7FE3-4EA4-84E4-8DE39D9B0434}" dt="2025-10-05T20:47:38.839" v="10"/>
          <ac:graphicFrameMkLst>
            <pc:docMk/>
            <pc:sldMk cId="2333933182" sldId="260"/>
            <ac:graphicFrameMk id="6" creationId="{0E64F952-FF40-361B-0444-3262BDEB5F3F}"/>
          </ac:graphicFrameMkLst>
        </pc:graphicFrameChg>
      </pc:sldChg>
      <pc:sldChg chg="modSp">
        <pc:chgData name="Heidi Lauttamäki" userId="cb42d338-2c30-4157-8ccb-e4b9f5027b7b" providerId="ADAL" clId="{E02D2BFE-7FE3-4EA4-84E4-8DE39D9B0434}" dt="2025-10-05T20:47:39.205" v="11"/>
        <pc:sldMkLst>
          <pc:docMk/>
          <pc:sldMk cId="2014963465" sldId="261"/>
        </pc:sldMkLst>
        <pc:graphicFrameChg chg="mod">
          <ac:chgData name="Heidi Lauttamäki" userId="cb42d338-2c30-4157-8ccb-e4b9f5027b7b" providerId="ADAL" clId="{E02D2BFE-7FE3-4EA4-84E4-8DE39D9B0434}" dt="2025-10-05T20:47:39.205" v="11"/>
          <ac:graphicFrameMkLst>
            <pc:docMk/>
            <pc:sldMk cId="2014963465" sldId="261"/>
            <ac:graphicFrameMk id="6" creationId="{64C6EA90-3FC5-25BA-E19F-628A07421BC5}"/>
          </ac:graphicFrameMkLst>
        </pc:graphicFrameChg>
      </pc:sldChg>
      <pc:sldChg chg="modSp">
        <pc:chgData name="Heidi Lauttamäki" userId="cb42d338-2c30-4157-8ccb-e4b9f5027b7b" providerId="ADAL" clId="{E02D2BFE-7FE3-4EA4-84E4-8DE39D9B0434}" dt="2025-10-05T20:47:37.810" v="7"/>
        <pc:sldMkLst>
          <pc:docMk/>
          <pc:sldMk cId="1757323812" sldId="262"/>
        </pc:sldMkLst>
        <pc:graphicFrameChg chg="mod">
          <ac:chgData name="Heidi Lauttamäki" userId="cb42d338-2c30-4157-8ccb-e4b9f5027b7b" providerId="ADAL" clId="{E02D2BFE-7FE3-4EA4-84E4-8DE39D9B0434}" dt="2025-10-05T20:47:37.810" v="7"/>
          <ac:graphicFrameMkLst>
            <pc:docMk/>
            <pc:sldMk cId="1757323812" sldId="262"/>
            <ac:graphicFrameMk id="6" creationId="{A2FB5130-E096-189F-B957-DDD31FE30C86}"/>
          </ac:graphicFrameMkLst>
        </pc:graphicFrameChg>
      </pc:sldChg>
    </pc:docChg>
  </pc:docChgLst>
  <pc:docChgLst>
    <pc:chgData name="Heidi Lauttamäki" userId="cb42d338-2c30-4157-8ccb-e4b9f5027b7b" providerId="ADAL" clId="{470723D9-F9EE-46DE-ADEE-04DC7D51D749}"/>
    <pc:docChg chg="modSld">
      <pc:chgData name="Heidi Lauttamäki" userId="cb42d338-2c30-4157-8ccb-e4b9f5027b7b" providerId="ADAL" clId="{470723D9-F9EE-46DE-ADEE-04DC7D51D749}" dt="2023-12-05T09:32:15.132" v="41"/>
      <pc:docMkLst>
        <pc:docMk/>
      </pc:docMkLst>
      <pc:sldChg chg="modSp">
        <pc:chgData name="Heidi Lauttamäki" userId="cb42d338-2c30-4157-8ccb-e4b9f5027b7b" providerId="ADAL" clId="{470723D9-F9EE-46DE-ADEE-04DC7D51D749}" dt="2023-12-05T09:32:11.143" v="36"/>
        <pc:sldMkLst>
          <pc:docMk/>
          <pc:sldMk cId="3448852264" sldId="257"/>
        </pc:sldMkLst>
      </pc:sldChg>
      <pc:sldChg chg="modSp">
        <pc:chgData name="Heidi Lauttamäki" userId="cb42d338-2c30-4157-8ccb-e4b9f5027b7b" providerId="ADAL" clId="{470723D9-F9EE-46DE-ADEE-04DC7D51D749}" dt="2023-12-05T09:32:12.523" v="38"/>
        <pc:sldMkLst>
          <pc:docMk/>
          <pc:sldMk cId="1327129611" sldId="258"/>
        </pc:sldMkLst>
      </pc:sldChg>
      <pc:sldChg chg="modSp">
        <pc:chgData name="Heidi Lauttamäki" userId="cb42d338-2c30-4157-8ccb-e4b9f5027b7b" providerId="ADAL" clId="{470723D9-F9EE-46DE-ADEE-04DC7D51D749}" dt="2023-12-05T09:32:13.386" v="39"/>
        <pc:sldMkLst>
          <pc:docMk/>
          <pc:sldMk cId="3985080796" sldId="259"/>
        </pc:sldMkLst>
      </pc:sldChg>
      <pc:sldChg chg="modSp">
        <pc:chgData name="Heidi Lauttamäki" userId="cb42d338-2c30-4157-8ccb-e4b9f5027b7b" providerId="ADAL" clId="{470723D9-F9EE-46DE-ADEE-04DC7D51D749}" dt="2023-12-05T09:32:14.583" v="40"/>
        <pc:sldMkLst>
          <pc:docMk/>
          <pc:sldMk cId="2333933182" sldId="260"/>
        </pc:sldMkLst>
      </pc:sldChg>
      <pc:sldChg chg="modSp">
        <pc:chgData name="Heidi Lauttamäki" userId="cb42d338-2c30-4157-8ccb-e4b9f5027b7b" providerId="ADAL" clId="{470723D9-F9EE-46DE-ADEE-04DC7D51D749}" dt="2023-12-05T09:32:15.132" v="41"/>
        <pc:sldMkLst>
          <pc:docMk/>
          <pc:sldMk cId="2014963465" sldId="261"/>
        </pc:sldMkLst>
      </pc:sldChg>
      <pc:sldChg chg="modSp">
        <pc:chgData name="Heidi Lauttamäki" userId="cb42d338-2c30-4157-8ccb-e4b9f5027b7b" providerId="ADAL" clId="{470723D9-F9EE-46DE-ADEE-04DC7D51D749}" dt="2023-12-05T09:32:12.073" v="37"/>
        <pc:sldMkLst>
          <pc:docMk/>
          <pc:sldMk cId="1757323812" sldId="262"/>
        </pc:sldMkLst>
      </pc:sldChg>
    </pc:docChg>
  </pc:docChgLst>
  <pc:docChgLst>
    <pc:chgData name="Heidi Lauttamäki" userId="cb42d338-2c30-4157-8ccb-e4b9f5027b7b" providerId="ADAL" clId="{AF5F567F-18EC-419C-9F7F-9FC0F9852566}"/>
    <pc:docChg chg="modSld">
      <pc:chgData name="Heidi Lauttamäki" userId="cb42d338-2c30-4157-8ccb-e4b9f5027b7b" providerId="ADAL" clId="{AF5F567F-18EC-419C-9F7F-9FC0F9852566}" dt="2025-04-08T06:33:13.197" v="53"/>
      <pc:docMkLst>
        <pc:docMk/>
      </pc:docMkLst>
      <pc:sldChg chg="modSp">
        <pc:chgData name="Heidi Lauttamäki" userId="cb42d338-2c30-4157-8ccb-e4b9f5027b7b" providerId="ADAL" clId="{AF5F567F-18EC-419C-9F7F-9FC0F9852566}" dt="2025-04-08T06:33:09.620" v="48"/>
        <pc:sldMkLst>
          <pc:docMk/>
          <pc:sldMk cId="3448852264" sldId="257"/>
        </pc:sldMkLst>
      </pc:sldChg>
      <pc:sldChg chg="modSp">
        <pc:chgData name="Heidi Lauttamäki" userId="cb42d338-2c30-4157-8ccb-e4b9f5027b7b" providerId="ADAL" clId="{AF5F567F-18EC-419C-9F7F-9FC0F9852566}" dt="2025-04-08T06:33:11.664" v="50"/>
        <pc:sldMkLst>
          <pc:docMk/>
          <pc:sldMk cId="1327129611" sldId="258"/>
        </pc:sldMkLst>
      </pc:sldChg>
      <pc:sldChg chg="modSp">
        <pc:chgData name="Heidi Lauttamäki" userId="cb42d338-2c30-4157-8ccb-e4b9f5027b7b" providerId="ADAL" clId="{AF5F567F-18EC-419C-9F7F-9FC0F9852566}" dt="2025-04-08T06:33:12.175" v="51"/>
        <pc:sldMkLst>
          <pc:docMk/>
          <pc:sldMk cId="3985080796" sldId="259"/>
        </pc:sldMkLst>
      </pc:sldChg>
      <pc:sldChg chg="modSp">
        <pc:chgData name="Heidi Lauttamäki" userId="cb42d338-2c30-4157-8ccb-e4b9f5027b7b" providerId="ADAL" clId="{AF5F567F-18EC-419C-9F7F-9FC0F9852566}" dt="2025-04-08T06:33:12.631" v="52"/>
        <pc:sldMkLst>
          <pc:docMk/>
          <pc:sldMk cId="2333933182" sldId="260"/>
        </pc:sldMkLst>
      </pc:sldChg>
      <pc:sldChg chg="modSp">
        <pc:chgData name="Heidi Lauttamäki" userId="cb42d338-2c30-4157-8ccb-e4b9f5027b7b" providerId="ADAL" clId="{AF5F567F-18EC-419C-9F7F-9FC0F9852566}" dt="2025-04-08T06:33:13.197" v="53"/>
        <pc:sldMkLst>
          <pc:docMk/>
          <pc:sldMk cId="2014963465" sldId="261"/>
        </pc:sldMkLst>
      </pc:sldChg>
      <pc:sldChg chg="modSp">
        <pc:chgData name="Heidi Lauttamäki" userId="cb42d338-2c30-4157-8ccb-e4b9f5027b7b" providerId="ADAL" clId="{AF5F567F-18EC-419C-9F7F-9FC0F9852566}" dt="2025-04-08T06:33:11.061" v="49"/>
        <pc:sldMkLst>
          <pc:docMk/>
          <pc:sldMk cId="1757323812" sldId="26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CD0D0B44-89C3-4646-9E07-0EED377345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141D9F7-63CE-458A-8324-A8C4CC2AD7B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F80CB-1516-4B4D-A070-37C555C13C0F}" type="datetimeFigureOut">
              <a:rPr lang="fi-FI" smtClean="0"/>
              <a:t>5.10.2025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53644EB-940A-46F0-ACE3-9CBCAAA6D3D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1B20CB0-B44C-4DC3-90A5-275A640874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2D550B-B873-4CDF-8589-58578139D9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671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71595159-EE2A-46AA-BB3A-931152BC4170}" type="datetimeFigureOut">
              <a:rPr lang="fi-FI" smtClean="0"/>
              <a:pPr/>
              <a:t>5.10.2025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8E815F54-9758-449D-90ED-604BDD94E82D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67603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emf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Kansilehti (val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0972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 (tausta1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ADE3C103-D605-4C1C-8761-FB7A1CEC4B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4800" y="1339200"/>
            <a:ext cx="6858000" cy="1893600"/>
          </a:xfrm>
        </p:spPr>
        <p:txBody>
          <a:bodyPr lIns="0" tIns="0" rIns="0" bIns="0"/>
          <a:lstStyle>
            <a:lvl1pPr marL="0" indent="0" algn="ctr">
              <a:lnSpc>
                <a:spcPts val="3700"/>
              </a:lnSpc>
              <a:spcBef>
                <a:spcPts val="0"/>
              </a:spcBef>
              <a:buNone/>
              <a:defRPr sz="3500" b="1" spc="-100" baseline="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Nostomainen välidia,</a:t>
            </a:r>
            <a:br>
              <a:rPr lang="fi-FI" dirty="0"/>
            </a:br>
            <a:r>
              <a:rPr lang="fi-FI" dirty="0"/>
              <a:t>jossa tekstipaikka keskellä.</a:t>
            </a:r>
            <a:br>
              <a:rPr lang="fi-FI" dirty="0"/>
            </a:br>
            <a:r>
              <a:rPr lang="fi-FI" dirty="0"/>
              <a:t>Jos lainaus, </a:t>
            </a:r>
            <a:br>
              <a:rPr lang="fi-FI" dirty="0"/>
            </a:br>
            <a:r>
              <a:rPr lang="fi-FI" dirty="0"/>
              <a:t>voi olla lainausmerkit.</a:t>
            </a:r>
          </a:p>
        </p:txBody>
      </p:sp>
    </p:spTree>
    <p:extLst>
      <p:ext uri="{BB962C8B-B14F-4D97-AF65-F5344CB8AC3E}">
        <p14:creationId xmlns:p14="http://schemas.microsoft.com/office/powerpoint/2010/main" val="14453084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 (tausta2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7" name="Tekstin paikkamerkki 10">
            <a:extLst>
              <a:ext uri="{FF2B5EF4-FFF2-40B4-BE49-F238E27FC236}">
                <a16:creationId xmlns:a16="http://schemas.microsoft.com/office/drawing/2014/main" id="{D017F9E8-252F-4AB6-9E52-D1A439BDD1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4800" y="1339200"/>
            <a:ext cx="6858000" cy="1893600"/>
          </a:xfrm>
        </p:spPr>
        <p:txBody>
          <a:bodyPr lIns="0" tIns="0" rIns="0" bIns="0"/>
          <a:lstStyle>
            <a:lvl1pPr marL="0" indent="0" algn="ctr">
              <a:lnSpc>
                <a:spcPts val="3700"/>
              </a:lnSpc>
              <a:spcBef>
                <a:spcPts val="0"/>
              </a:spcBef>
              <a:buNone/>
              <a:defRPr sz="3500" b="1" spc="-100" baseline="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Nostomainen välidia,</a:t>
            </a:r>
            <a:br>
              <a:rPr lang="fi-FI" dirty="0"/>
            </a:br>
            <a:r>
              <a:rPr lang="fi-FI" dirty="0"/>
              <a:t>jossa tekstipaikka keskellä.</a:t>
            </a:r>
            <a:br>
              <a:rPr lang="fi-FI" dirty="0"/>
            </a:br>
            <a:r>
              <a:rPr lang="fi-FI" dirty="0"/>
              <a:t>Jos lainaus, </a:t>
            </a:r>
            <a:br>
              <a:rPr lang="fi-FI" dirty="0"/>
            </a:br>
            <a:r>
              <a:rPr lang="fi-FI" dirty="0"/>
              <a:t>voi olla lainausmerkit.</a:t>
            </a:r>
          </a:p>
        </p:txBody>
      </p:sp>
    </p:spTree>
    <p:extLst>
      <p:ext uri="{BB962C8B-B14F-4D97-AF65-F5344CB8AC3E}">
        <p14:creationId xmlns:p14="http://schemas.microsoft.com/office/powerpoint/2010/main" val="39066945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 (taustakuva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2B7E3D13-6039-40E8-9D0C-4A670205502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4311650"/>
          </a:xfrm>
          <a:solidFill>
            <a:schemeClr val="bg2"/>
          </a:solidFill>
        </p:spPr>
        <p:txBody>
          <a:bodyPr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kuva Kameleon-valintanauhan Kuvagalleriasta.</a:t>
            </a: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7" name="Tekstin paikkamerkki 10">
            <a:extLst>
              <a:ext uri="{FF2B5EF4-FFF2-40B4-BE49-F238E27FC236}">
                <a16:creationId xmlns:a16="http://schemas.microsoft.com/office/drawing/2014/main" id="{D017F9E8-252F-4AB6-9E52-D1A439BDD1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4800" y="1339200"/>
            <a:ext cx="6858000" cy="1893600"/>
          </a:xfrm>
        </p:spPr>
        <p:txBody>
          <a:bodyPr lIns="0" tIns="0" rIns="0" bIns="0"/>
          <a:lstStyle>
            <a:lvl1pPr marL="0" indent="0" algn="ctr">
              <a:lnSpc>
                <a:spcPts val="3700"/>
              </a:lnSpc>
              <a:spcBef>
                <a:spcPts val="0"/>
              </a:spcBef>
              <a:buNone/>
              <a:defRPr sz="3500" b="1" spc="-100" baseline="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Nostomainen välidia,</a:t>
            </a:r>
            <a:br>
              <a:rPr lang="fi-FI" dirty="0"/>
            </a:br>
            <a:r>
              <a:rPr lang="fi-FI" dirty="0"/>
              <a:t>jossa tekstipaikka keskellä.</a:t>
            </a:r>
            <a:br>
              <a:rPr lang="fi-FI" dirty="0"/>
            </a:br>
            <a:r>
              <a:rPr lang="fi-FI" dirty="0"/>
              <a:t>Jos lainaus, </a:t>
            </a:r>
            <a:br>
              <a:rPr lang="fi-FI" dirty="0"/>
            </a:br>
            <a:r>
              <a:rPr lang="fi-FI" dirty="0"/>
              <a:t>voi olla lainausmerkit.</a:t>
            </a:r>
          </a:p>
        </p:txBody>
      </p:sp>
    </p:spTree>
    <p:extLst>
      <p:ext uri="{BB962C8B-B14F-4D97-AF65-F5344CB8AC3E}">
        <p14:creationId xmlns:p14="http://schemas.microsoft.com/office/powerpoint/2010/main" val="12445476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227909"/>
            <a:ext cx="7886700" cy="3098308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Otsikko 10">
            <a:extLst>
              <a:ext uri="{FF2B5EF4-FFF2-40B4-BE49-F238E27FC236}">
                <a16:creationId xmlns:a16="http://schemas.microsoft.com/office/drawing/2014/main" id="{7B0195FC-279E-4A57-85E0-BE784510A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9348"/>
            <a:ext cx="7886700" cy="994172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80631151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(pieni) +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EA2595-2EAE-432E-BB13-48A10C79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5491"/>
            <a:ext cx="7886700" cy="387798"/>
          </a:xfr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022400"/>
            <a:ext cx="7886700" cy="3303817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2066982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2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29569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AAD54F5-92B4-4A4A-9883-132DCC2051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29569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513FA808-41A2-4CF6-86F4-DB7C7A27E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07165827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sisältö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29569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513FA808-41A2-4CF6-86F4-DB7C7A27E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470D566A-84FC-4D18-A76D-91A62CC0151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29150" y="1368941"/>
            <a:ext cx="3886200" cy="2956998"/>
          </a:xfrm>
          <a:solidFill>
            <a:schemeClr val="bg2"/>
          </a:solidFill>
        </p:spPr>
        <p:txBody>
          <a:bodyPr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kuva Kameleon-valintanauhan Kuvagalleriasta.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50417516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alaotsikko +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EA2595-2EAE-432E-BB13-48A10C79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5491"/>
            <a:ext cx="7886700" cy="387798"/>
          </a:xfr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22343"/>
            <a:ext cx="7886700" cy="3003874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D210B088-AF4B-4E43-9727-4E9B0CBF4A3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28649" y="1022400"/>
            <a:ext cx="7886699" cy="249299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4874596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alaotsikko + 2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EA2595-2EAE-432E-BB13-48A10C79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5491"/>
            <a:ext cx="7886700" cy="387798"/>
          </a:xfr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1" y="1322343"/>
            <a:ext cx="2726020" cy="3003874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D210B088-AF4B-4E43-9727-4E9B0CBF4A3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28649" y="1022400"/>
            <a:ext cx="7886699" cy="249299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13576452-3E67-47EA-80DE-8F977E60EFF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3473762" y="1322343"/>
            <a:ext cx="5041585" cy="3003874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98784033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alaotsikko + sisältö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EA2595-2EAE-432E-BB13-48A10C79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5491"/>
            <a:ext cx="7886700" cy="387798"/>
          </a:xfr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1" y="1322343"/>
            <a:ext cx="2726020" cy="3003874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D210B088-AF4B-4E43-9727-4E9B0CBF4A3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28649" y="1022400"/>
            <a:ext cx="7886699" cy="249299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380CD9E5-438F-4D2A-8055-4EC41EA1031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73759" y="1322064"/>
            <a:ext cx="5041591" cy="3003874"/>
          </a:xfrm>
          <a:solidFill>
            <a:schemeClr val="bg2"/>
          </a:solidFill>
        </p:spPr>
        <p:txBody>
          <a:bodyPr/>
          <a:lstStyle>
            <a:lvl1pPr algn="ctr">
              <a:buNone/>
              <a:defRPr/>
            </a:lvl1pPr>
          </a:lstStyle>
          <a:p>
            <a:pPr marL="171450" marR="0" lvl="0" indent="-17145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kuva Kameleon-valintanauhan Kuvagalleriasta.</a:t>
            </a:r>
          </a:p>
        </p:txBody>
      </p:sp>
    </p:spTree>
    <p:extLst>
      <p:ext uri="{BB962C8B-B14F-4D97-AF65-F5344CB8AC3E}">
        <p14:creationId xmlns:p14="http://schemas.microsoft.com/office/powerpoint/2010/main" val="2768075800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Kansilehti (taust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0363649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sisältö + puhekup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4936950" cy="29569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612E928-D56F-4E50-A5F4-65D75DBA4C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43626" y="1516856"/>
            <a:ext cx="2371724" cy="2812645"/>
          </a:xfrm>
          <a:custGeom>
            <a:avLst/>
            <a:gdLst>
              <a:gd name="connsiteX0" fmla="*/ 0 w 2371724"/>
              <a:gd name="connsiteY0" fmla="*/ 340129 h 2040732"/>
              <a:gd name="connsiteX1" fmla="*/ 340129 w 2371724"/>
              <a:gd name="connsiteY1" fmla="*/ 0 h 2040732"/>
              <a:gd name="connsiteX2" fmla="*/ 395287 w 2371724"/>
              <a:gd name="connsiteY2" fmla="*/ 0 h 2040732"/>
              <a:gd name="connsiteX3" fmla="*/ 395287 w 2371724"/>
              <a:gd name="connsiteY3" fmla="*/ 0 h 2040732"/>
              <a:gd name="connsiteX4" fmla="*/ 988218 w 2371724"/>
              <a:gd name="connsiteY4" fmla="*/ 0 h 2040732"/>
              <a:gd name="connsiteX5" fmla="*/ 2031595 w 2371724"/>
              <a:gd name="connsiteY5" fmla="*/ 0 h 2040732"/>
              <a:gd name="connsiteX6" fmla="*/ 2371724 w 2371724"/>
              <a:gd name="connsiteY6" fmla="*/ 340129 h 2040732"/>
              <a:gd name="connsiteX7" fmla="*/ 2371724 w 2371724"/>
              <a:gd name="connsiteY7" fmla="*/ 1190427 h 2040732"/>
              <a:gd name="connsiteX8" fmla="*/ 2371724 w 2371724"/>
              <a:gd name="connsiteY8" fmla="*/ 1190427 h 2040732"/>
              <a:gd name="connsiteX9" fmla="*/ 2371724 w 2371724"/>
              <a:gd name="connsiteY9" fmla="*/ 1700610 h 2040732"/>
              <a:gd name="connsiteX10" fmla="*/ 2371724 w 2371724"/>
              <a:gd name="connsiteY10" fmla="*/ 1700603 h 2040732"/>
              <a:gd name="connsiteX11" fmla="*/ 2031595 w 2371724"/>
              <a:gd name="connsiteY11" fmla="*/ 2040732 h 2040732"/>
              <a:gd name="connsiteX12" fmla="*/ 988218 w 2371724"/>
              <a:gd name="connsiteY12" fmla="*/ 2040732 h 2040732"/>
              <a:gd name="connsiteX13" fmla="*/ 398853 w 2371724"/>
              <a:gd name="connsiteY13" fmla="*/ 3136421 h 2040732"/>
              <a:gd name="connsiteX14" fmla="*/ 395287 w 2371724"/>
              <a:gd name="connsiteY14" fmla="*/ 2040732 h 2040732"/>
              <a:gd name="connsiteX15" fmla="*/ 340129 w 2371724"/>
              <a:gd name="connsiteY15" fmla="*/ 2040732 h 2040732"/>
              <a:gd name="connsiteX16" fmla="*/ 0 w 2371724"/>
              <a:gd name="connsiteY16" fmla="*/ 1700603 h 2040732"/>
              <a:gd name="connsiteX17" fmla="*/ 0 w 2371724"/>
              <a:gd name="connsiteY17" fmla="*/ 1700610 h 2040732"/>
              <a:gd name="connsiteX18" fmla="*/ 0 w 2371724"/>
              <a:gd name="connsiteY18" fmla="*/ 1190427 h 2040732"/>
              <a:gd name="connsiteX19" fmla="*/ 0 w 2371724"/>
              <a:gd name="connsiteY19" fmla="*/ 1190427 h 2040732"/>
              <a:gd name="connsiteX20" fmla="*/ 0 w 2371724"/>
              <a:gd name="connsiteY20" fmla="*/ 340129 h 2040732"/>
              <a:gd name="connsiteX0" fmla="*/ 0 w 2371724"/>
              <a:gd name="connsiteY0" fmla="*/ 340129 h 3136421"/>
              <a:gd name="connsiteX1" fmla="*/ 340129 w 2371724"/>
              <a:gd name="connsiteY1" fmla="*/ 0 h 3136421"/>
              <a:gd name="connsiteX2" fmla="*/ 395287 w 2371724"/>
              <a:gd name="connsiteY2" fmla="*/ 0 h 3136421"/>
              <a:gd name="connsiteX3" fmla="*/ 395287 w 2371724"/>
              <a:gd name="connsiteY3" fmla="*/ 0 h 3136421"/>
              <a:gd name="connsiteX4" fmla="*/ 988218 w 2371724"/>
              <a:gd name="connsiteY4" fmla="*/ 0 h 3136421"/>
              <a:gd name="connsiteX5" fmla="*/ 2031595 w 2371724"/>
              <a:gd name="connsiteY5" fmla="*/ 0 h 3136421"/>
              <a:gd name="connsiteX6" fmla="*/ 2371724 w 2371724"/>
              <a:gd name="connsiteY6" fmla="*/ 340129 h 3136421"/>
              <a:gd name="connsiteX7" fmla="*/ 2371724 w 2371724"/>
              <a:gd name="connsiteY7" fmla="*/ 1190427 h 3136421"/>
              <a:gd name="connsiteX8" fmla="*/ 2371724 w 2371724"/>
              <a:gd name="connsiteY8" fmla="*/ 1190427 h 3136421"/>
              <a:gd name="connsiteX9" fmla="*/ 2371724 w 2371724"/>
              <a:gd name="connsiteY9" fmla="*/ 1700610 h 3136421"/>
              <a:gd name="connsiteX10" fmla="*/ 2371724 w 2371724"/>
              <a:gd name="connsiteY10" fmla="*/ 1700603 h 3136421"/>
              <a:gd name="connsiteX11" fmla="*/ 2031595 w 2371724"/>
              <a:gd name="connsiteY11" fmla="*/ 2040732 h 3136421"/>
              <a:gd name="connsiteX12" fmla="*/ 988218 w 2371724"/>
              <a:gd name="connsiteY12" fmla="*/ 2040732 h 3136421"/>
              <a:gd name="connsiteX13" fmla="*/ 398853 w 2371724"/>
              <a:gd name="connsiteY13" fmla="*/ 3136421 h 3136421"/>
              <a:gd name="connsiteX14" fmla="*/ 438149 w 2371724"/>
              <a:gd name="connsiteY14" fmla="*/ 2040732 h 3136421"/>
              <a:gd name="connsiteX15" fmla="*/ 340129 w 2371724"/>
              <a:gd name="connsiteY15" fmla="*/ 2040732 h 3136421"/>
              <a:gd name="connsiteX16" fmla="*/ 0 w 2371724"/>
              <a:gd name="connsiteY16" fmla="*/ 1700603 h 3136421"/>
              <a:gd name="connsiteX17" fmla="*/ 0 w 2371724"/>
              <a:gd name="connsiteY17" fmla="*/ 1700610 h 3136421"/>
              <a:gd name="connsiteX18" fmla="*/ 0 w 2371724"/>
              <a:gd name="connsiteY18" fmla="*/ 1190427 h 3136421"/>
              <a:gd name="connsiteX19" fmla="*/ 0 w 2371724"/>
              <a:gd name="connsiteY19" fmla="*/ 1190427 h 3136421"/>
              <a:gd name="connsiteX20" fmla="*/ 0 w 2371724"/>
              <a:gd name="connsiteY20" fmla="*/ 340129 h 3136421"/>
              <a:gd name="connsiteX0" fmla="*/ 0 w 2371724"/>
              <a:gd name="connsiteY0" fmla="*/ 340129 h 2736371"/>
              <a:gd name="connsiteX1" fmla="*/ 340129 w 2371724"/>
              <a:gd name="connsiteY1" fmla="*/ 0 h 2736371"/>
              <a:gd name="connsiteX2" fmla="*/ 395287 w 2371724"/>
              <a:gd name="connsiteY2" fmla="*/ 0 h 2736371"/>
              <a:gd name="connsiteX3" fmla="*/ 395287 w 2371724"/>
              <a:gd name="connsiteY3" fmla="*/ 0 h 2736371"/>
              <a:gd name="connsiteX4" fmla="*/ 988218 w 2371724"/>
              <a:gd name="connsiteY4" fmla="*/ 0 h 2736371"/>
              <a:gd name="connsiteX5" fmla="*/ 2031595 w 2371724"/>
              <a:gd name="connsiteY5" fmla="*/ 0 h 2736371"/>
              <a:gd name="connsiteX6" fmla="*/ 2371724 w 2371724"/>
              <a:gd name="connsiteY6" fmla="*/ 340129 h 2736371"/>
              <a:gd name="connsiteX7" fmla="*/ 2371724 w 2371724"/>
              <a:gd name="connsiteY7" fmla="*/ 1190427 h 2736371"/>
              <a:gd name="connsiteX8" fmla="*/ 2371724 w 2371724"/>
              <a:gd name="connsiteY8" fmla="*/ 1190427 h 2736371"/>
              <a:gd name="connsiteX9" fmla="*/ 2371724 w 2371724"/>
              <a:gd name="connsiteY9" fmla="*/ 1700610 h 2736371"/>
              <a:gd name="connsiteX10" fmla="*/ 2371724 w 2371724"/>
              <a:gd name="connsiteY10" fmla="*/ 1700603 h 2736371"/>
              <a:gd name="connsiteX11" fmla="*/ 2031595 w 2371724"/>
              <a:gd name="connsiteY11" fmla="*/ 2040732 h 2736371"/>
              <a:gd name="connsiteX12" fmla="*/ 988218 w 2371724"/>
              <a:gd name="connsiteY12" fmla="*/ 2040732 h 2736371"/>
              <a:gd name="connsiteX13" fmla="*/ 441715 w 2371724"/>
              <a:gd name="connsiteY13" fmla="*/ 2736371 h 2736371"/>
              <a:gd name="connsiteX14" fmla="*/ 438149 w 2371724"/>
              <a:gd name="connsiteY14" fmla="*/ 2040732 h 2736371"/>
              <a:gd name="connsiteX15" fmla="*/ 340129 w 2371724"/>
              <a:gd name="connsiteY15" fmla="*/ 2040732 h 2736371"/>
              <a:gd name="connsiteX16" fmla="*/ 0 w 2371724"/>
              <a:gd name="connsiteY16" fmla="*/ 1700603 h 2736371"/>
              <a:gd name="connsiteX17" fmla="*/ 0 w 2371724"/>
              <a:gd name="connsiteY17" fmla="*/ 1700610 h 2736371"/>
              <a:gd name="connsiteX18" fmla="*/ 0 w 2371724"/>
              <a:gd name="connsiteY18" fmla="*/ 1190427 h 2736371"/>
              <a:gd name="connsiteX19" fmla="*/ 0 w 2371724"/>
              <a:gd name="connsiteY19" fmla="*/ 1190427 h 2736371"/>
              <a:gd name="connsiteX20" fmla="*/ 0 w 2371724"/>
              <a:gd name="connsiteY20" fmla="*/ 340129 h 2736371"/>
              <a:gd name="connsiteX0" fmla="*/ 0 w 2371724"/>
              <a:gd name="connsiteY0" fmla="*/ 340129 h 2736371"/>
              <a:gd name="connsiteX1" fmla="*/ 340129 w 2371724"/>
              <a:gd name="connsiteY1" fmla="*/ 0 h 2736371"/>
              <a:gd name="connsiteX2" fmla="*/ 395287 w 2371724"/>
              <a:gd name="connsiteY2" fmla="*/ 0 h 2736371"/>
              <a:gd name="connsiteX3" fmla="*/ 395287 w 2371724"/>
              <a:gd name="connsiteY3" fmla="*/ 0 h 2736371"/>
              <a:gd name="connsiteX4" fmla="*/ 988218 w 2371724"/>
              <a:gd name="connsiteY4" fmla="*/ 0 h 2736371"/>
              <a:gd name="connsiteX5" fmla="*/ 2031595 w 2371724"/>
              <a:gd name="connsiteY5" fmla="*/ 0 h 2736371"/>
              <a:gd name="connsiteX6" fmla="*/ 2371724 w 2371724"/>
              <a:gd name="connsiteY6" fmla="*/ 340129 h 2736371"/>
              <a:gd name="connsiteX7" fmla="*/ 2371724 w 2371724"/>
              <a:gd name="connsiteY7" fmla="*/ 1190427 h 2736371"/>
              <a:gd name="connsiteX8" fmla="*/ 2371724 w 2371724"/>
              <a:gd name="connsiteY8" fmla="*/ 1190427 h 2736371"/>
              <a:gd name="connsiteX9" fmla="*/ 2371724 w 2371724"/>
              <a:gd name="connsiteY9" fmla="*/ 1700610 h 2736371"/>
              <a:gd name="connsiteX10" fmla="*/ 2371724 w 2371724"/>
              <a:gd name="connsiteY10" fmla="*/ 1700603 h 2736371"/>
              <a:gd name="connsiteX11" fmla="*/ 2031595 w 2371724"/>
              <a:gd name="connsiteY11" fmla="*/ 2040732 h 2736371"/>
              <a:gd name="connsiteX12" fmla="*/ 988218 w 2371724"/>
              <a:gd name="connsiteY12" fmla="*/ 2040732 h 2736371"/>
              <a:gd name="connsiteX13" fmla="*/ 554830 w 2371724"/>
              <a:gd name="connsiteY13" fmla="*/ 2597944 h 2736371"/>
              <a:gd name="connsiteX14" fmla="*/ 441715 w 2371724"/>
              <a:gd name="connsiteY14" fmla="*/ 2736371 h 2736371"/>
              <a:gd name="connsiteX15" fmla="*/ 438149 w 2371724"/>
              <a:gd name="connsiteY15" fmla="*/ 2040732 h 2736371"/>
              <a:gd name="connsiteX16" fmla="*/ 340129 w 2371724"/>
              <a:gd name="connsiteY16" fmla="*/ 2040732 h 2736371"/>
              <a:gd name="connsiteX17" fmla="*/ 0 w 2371724"/>
              <a:gd name="connsiteY17" fmla="*/ 1700603 h 2736371"/>
              <a:gd name="connsiteX18" fmla="*/ 0 w 2371724"/>
              <a:gd name="connsiteY18" fmla="*/ 1700610 h 2736371"/>
              <a:gd name="connsiteX19" fmla="*/ 0 w 2371724"/>
              <a:gd name="connsiteY19" fmla="*/ 1190427 h 2736371"/>
              <a:gd name="connsiteX20" fmla="*/ 0 w 2371724"/>
              <a:gd name="connsiteY20" fmla="*/ 1190427 h 2736371"/>
              <a:gd name="connsiteX21" fmla="*/ 0 w 2371724"/>
              <a:gd name="connsiteY21" fmla="*/ 340129 h 2736371"/>
              <a:gd name="connsiteX0" fmla="*/ 0 w 2371724"/>
              <a:gd name="connsiteY0" fmla="*/ 340129 h 2762250"/>
              <a:gd name="connsiteX1" fmla="*/ 340129 w 2371724"/>
              <a:gd name="connsiteY1" fmla="*/ 0 h 2762250"/>
              <a:gd name="connsiteX2" fmla="*/ 395287 w 2371724"/>
              <a:gd name="connsiteY2" fmla="*/ 0 h 2762250"/>
              <a:gd name="connsiteX3" fmla="*/ 395287 w 2371724"/>
              <a:gd name="connsiteY3" fmla="*/ 0 h 2762250"/>
              <a:gd name="connsiteX4" fmla="*/ 988218 w 2371724"/>
              <a:gd name="connsiteY4" fmla="*/ 0 h 2762250"/>
              <a:gd name="connsiteX5" fmla="*/ 2031595 w 2371724"/>
              <a:gd name="connsiteY5" fmla="*/ 0 h 2762250"/>
              <a:gd name="connsiteX6" fmla="*/ 2371724 w 2371724"/>
              <a:gd name="connsiteY6" fmla="*/ 340129 h 2762250"/>
              <a:gd name="connsiteX7" fmla="*/ 2371724 w 2371724"/>
              <a:gd name="connsiteY7" fmla="*/ 1190427 h 2762250"/>
              <a:gd name="connsiteX8" fmla="*/ 2371724 w 2371724"/>
              <a:gd name="connsiteY8" fmla="*/ 1190427 h 2762250"/>
              <a:gd name="connsiteX9" fmla="*/ 2371724 w 2371724"/>
              <a:gd name="connsiteY9" fmla="*/ 1700610 h 2762250"/>
              <a:gd name="connsiteX10" fmla="*/ 2371724 w 2371724"/>
              <a:gd name="connsiteY10" fmla="*/ 1700603 h 2762250"/>
              <a:gd name="connsiteX11" fmla="*/ 2031595 w 2371724"/>
              <a:gd name="connsiteY11" fmla="*/ 2040732 h 2762250"/>
              <a:gd name="connsiteX12" fmla="*/ 988218 w 2371724"/>
              <a:gd name="connsiteY12" fmla="*/ 2040732 h 2762250"/>
              <a:gd name="connsiteX13" fmla="*/ 604836 w 2371724"/>
              <a:gd name="connsiteY13" fmla="*/ 2762250 h 2762250"/>
              <a:gd name="connsiteX14" fmla="*/ 441715 w 2371724"/>
              <a:gd name="connsiteY14" fmla="*/ 2736371 h 2762250"/>
              <a:gd name="connsiteX15" fmla="*/ 438149 w 2371724"/>
              <a:gd name="connsiteY15" fmla="*/ 2040732 h 2762250"/>
              <a:gd name="connsiteX16" fmla="*/ 340129 w 2371724"/>
              <a:gd name="connsiteY16" fmla="*/ 2040732 h 2762250"/>
              <a:gd name="connsiteX17" fmla="*/ 0 w 2371724"/>
              <a:gd name="connsiteY17" fmla="*/ 1700603 h 2762250"/>
              <a:gd name="connsiteX18" fmla="*/ 0 w 2371724"/>
              <a:gd name="connsiteY18" fmla="*/ 1700610 h 2762250"/>
              <a:gd name="connsiteX19" fmla="*/ 0 w 2371724"/>
              <a:gd name="connsiteY19" fmla="*/ 1190427 h 2762250"/>
              <a:gd name="connsiteX20" fmla="*/ 0 w 2371724"/>
              <a:gd name="connsiteY20" fmla="*/ 1190427 h 2762250"/>
              <a:gd name="connsiteX21" fmla="*/ 0 w 2371724"/>
              <a:gd name="connsiteY21" fmla="*/ 340129 h 2762250"/>
              <a:gd name="connsiteX0" fmla="*/ 0 w 2371724"/>
              <a:gd name="connsiteY0" fmla="*/ 340129 h 2776537"/>
              <a:gd name="connsiteX1" fmla="*/ 340129 w 2371724"/>
              <a:gd name="connsiteY1" fmla="*/ 0 h 2776537"/>
              <a:gd name="connsiteX2" fmla="*/ 395287 w 2371724"/>
              <a:gd name="connsiteY2" fmla="*/ 0 h 2776537"/>
              <a:gd name="connsiteX3" fmla="*/ 395287 w 2371724"/>
              <a:gd name="connsiteY3" fmla="*/ 0 h 2776537"/>
              <a:gd name="connsiteX4" fmla="*/ 988218 w 2371724"/>
              <a:gd name="connsiteY4" fmla="*/ 0 h 2776537"/>
              <a:gd name="connsiteX5" fmla="*/ 2031595 w 2371724"/>
              <a:gd name="connsiteY5" fmla="*/ 0 h 2776537"/>
              <a:gd name="connsiteX6" fmla="*/ 2371724 w 2371724"/>
              <a:gd name="connsiteY6" fmla="*/ 340129 h 2776537"/>
              <a:gd name="connsiteX7" fmla="*/ 2371724 w 2371724"/>
              <a:gd name="connsiteY7" fmla="*/ 1190427 h 2776537"/>
              <a:gd name="connsiteX8" fmla="*/ 2371724 w 2371724"/>
              <a:gd name="connsiteY8" fmla="*/ 1190427 h 2776537"/>
              <a:gd name="connsiteX9" fmla="*/ 2371724 w 2371724"/>
              <a:gd name="connsiteY9" fmla="*/ 1700610 h 2776537"/>
              <a:gd name="connsiteX10" fmla="*/ 2371724 w 2371724"/>
              <a:gd name="connsiteY10" fmla="*/ 1700603 h 2776537"/>
              <a:gd name="connsiteX11" fmla="*/ 2031595 w 2371724"/>
              <a:gd name="connsiteY11" fmla="*/ 2040732 h 2776537"/>
              <a:gd name="connsiteX12" fmla="*/ 988218 w 2371724"/>
              <a:gd name="connsiteY12" fmla="*/ 2040732 h 2776537"/>
              <a:gd name="connsiteX13" fmla="*/ 585786 w 2371724"/>
              <a:gd name="connsiteY13" fmla="*/ 2776537 h 2776537"/>
              <a:gd name="connsiteX14" fmla="*/ 441715 w 2371724"/>
              <a:gd name="connsiteY14" fmla="*/ 2736371 h 2776537"/>
              <a:gd name="connsiteX15" fmla="*/ 438149 w 2371724"/>
              <a:gd name="connsiteY15" fmla="*/ 2040732 h 2776537"/>
              <a:gd name="connsiteX16" fmla="*/ 340129 w 2371724"/>
              <a:gd name="connsiteY16" fmla="*/ 2040732 h 2776537"/>
              <a:gd name="connsiteX17" fmla="*/ 0 w 2371724"/>
              <a:gd name="connsiteY17" fmla="*/ 1700603 h 2776537"/>
              <a:gd name="connsiteX18" fmla="*/ 0 w 2371724"/>
              <a:gd name="connsiteY18" fmla="*/ 1700610 h 2776537"/>
              <a:gd name="connsiteX19" fmla="*/ 0 w 2371724"/>
              <a:gd name="connsiteY19" fmla="*/ 1190427 h 2776537"/>
              <a:gd name="connsiteX20" fmla="*/ 0 w 2371724"/>
              <a:gd name="connsiteY20" fmla="*/ 1190427 h 2776537"/>
              <a:gd name="connsiteX21" fmla="*/ 0 w 2371724"/>
              <a:gd name="connsiteY21" fmla="*/ 340129 h 2776537"/>
              <a:gd name="connsiteX0" fmla="*/ 0 w 2371724"/>
              <a:gd name="connsiteY0" fmla="*/ 340129 h 2776537"/>
              <a:gd name="connsiteX1" fmla="*/ 340129 w 2371724"/>
              <a:gd name="connsiteY1" fmla="*/ 0 h 2776537"/>
              <a:gd name="connsiteX2" fmla="*/ 395287 w 2371724"/>
              <a:gd name="connsiteY2" fmla="*/ 0 h 2776537"/>
              <a:gd name="connsiteX3" fmla="*/ 395287 w 2371724"/>
              <a:gd name="connsiteY3" fmla="*/ 0 h 2776537"/>
              <a:gd name="connsiteX4" fmla="*/ 988218 w 2371724"/>
              <a:gd name="connsiteY4" fmla="*/ 0 h 2776537"/>
              <a:gd name="connsiteX5" fmla="*/ 2031595 w 2371724"/>
              <a:gd name="connsiteY5" fmla="*/ 0 h 2776537"/>
              <a:gd name="connsiteX6" fmla="*/ 2371724 w 2371724"/>
              <a:gd name="connsiteY6" fmla="*/ 340129 h 2776537"/>
              <a:gd name="connsiteX7" fmla="*/ 2371724 w 2371724"/>
              <a:gd name="connsiteY7" fmla="*/ 1190427 h 2776537"/>
              <a:gd name="connsiteX8" fmla="*/ 2371724 w 2371724"/>
              <a:gd name="connsiteY8" fmla="*/ 1190427 h 2776537"/>
              <a:gd name="connsiteX9" fmla="*/ 2371724 w 2371724"/>
              <a:gd name="connsiteY9" fmla="*/ 1700610 h 2776537"/>
              <a:gd name="connsiteX10" fmla="*/ 2371724 w 2371724"/>
              <a:gd name="connsiteY10" fmla="*/ 1700603 h 2776537"/>
              <a:gd name="connsiteX11" fmla="*/ 2031595 w 2371724"/>
              <a:gd name="connsiteY11" fmla="*/ 2040732 h 2776537"/>
              <a:gd name="connsiteX12" fmla="*/ 988218 w 2371724"/>
              <a:gd name="connsiteY12" fmla="*/ 2040732 h 2776537"/>
              <a:gd name="connsiteX13" fmla="*/ 597692 w 2371724"/>
              <a:gd name="connsiteY13" fmla="*/ 2776537 h 2776537"/>
              <a:gd name="connsiteX14" fmla="*/ 441715 w 2371724"/>
              <a:gd name="connsiteY14" fmla="*/ 2736371 h 2776537"/>
              <a:gd name="connsiteX15" fmla="*/ 438149 w 2371724"/>
              <a:gd name="connsiteY15" fmla="*/ 2040732 h 2776537"/>
              <a:gd name="connsiteX16" fmla="*/ 340129 w 2371724"/>
              <a:gd name="connsiteY16" fmla="*/ 2040732 h 2776537"/>
              <a:gd name="connsiteX17" fmla="*/ 0 w 2371724"/>
              <a:gd name="connsiteY17" fmla="*/ 1700603 h 2776537"/>
              <a:gd name="connsiteX18" fmla="*/ 0 w 2371724"/>
              <a:gd name="connsiteY18" fmla="*/ 1700610 h 2776537"/>
              <a:gd name="connsiteX19" fmla="*/ 0 w 2371724"/>
              <a:gd name="connsiteY19" fmla="*/ 1190427 h 2776537"/>
              <a:gd name="connsiteX20" fmla="*/ 0 w 2371724"/>
              <a:gd name="connsiteY20" fmla="*/ 1190427 h 2776537"/>
              <a:gd name="connsiteX21" fmla="*/ 0 w 2371724"/>
              <a:gd name="connsiteY21" fmla="*/ 340129 h 2776537"/>
              <a:gd name="connsiteX0" fmla="*/ 0 w 2371724"/>
              <a:gd name="connsiteY0" fmla="*/ 340129 h 2776537"/>
              <a:gd name="connsiteX1" fmla="*/ 340129 w 2371724"/>
              <a:gd name="connsiteY1" fmla="*/ 0 h 2776537"/>
              <a:gd name="connsiteX2" fmla="*/ 395287 w 2371724"/>
              <a:gd name="connsiteY2" fmla="*/ 0 h 2776537"/>
              <a:gd name="connsiteX3" fmla="*/ 395287 w 2371724"/>
              <a:gd name="connsiteY3" fmla="*/ 0 h 2776537"/>
              <a:gd name="connsiteX4" fmla="*/ 988218 w 2371724"/>
              <a:gd name="connsiteY4" fmla="*/ 0 h 2776537"/>
              <a:gd name="connsiteX5" fmla="*/ 2031595 w 2371724"/>
              <a:gd name="connsiteY5" fmla="*/ 0 h 2776537"/>
              <a:gd name="connsiteX6" fmla="*/ 2371724 w 2371724"/>
              <a:gd name="connsiteY6" fmla="*/ 340129 h 2776537"/>
              <a:gd name="connsiteX7" fmla="*/ 2371724 w 2371724"/>
              <a:gd name="connsiteY7" fmla="*/ 1190427 h 2776537"/>
              <a:gd name="connsiteX8" fmla="*/ 2371724 w 2371724"/>
              <a:gd name="connsiteY8" fmla="*/ 1190427 h 2776537"/>
              <a:gd name="connsiteX9" fmla="*/ 2371724 w 2371724"/>
              <a:gd name="connsiteY9" fmla="*/ 1700610 h 2776537"/>
              <a:gd name="connsiteX10" fmla="*/ 2371724 w 2371724"/>
              <a:gd name="connsiteY10" fmla="*/ 1700603 h 2776537"/>
              <a:gd name="connsiteX11" fmla="*/ 2031595 w 2371724"/>
              <a:gd name="connsiteY11" fmla="*/ 2040732 h 2776537"/>
              <a:gd name="connsiteX12" fmla="*/ 988218 w 2371724"/>
              <a:gd name="connsiteY12" fmla="*/ 2040732 h 2776537"/>
              <a:gd name="connsiteX13" fmla="*/ 597692 w 2371724"/>
              <a:gd name="connsiteY13" fmla="*/ 2776537 h 2776537"/>
              <a:gd name="connsiteX14" fmla="*/ 441715 w 2371724"/>
              <a:gd name="connsiteY14" fmla="*/ 2736371 h 2776537"/>
              <a:gd name="connsiteX15" fmla="*/ 438149 w 2371724"/>
              <a:gd name="connsiteY15" fmla="*/ 2040732 h 2776537"/>
              <a:gd name="connsiteX16" fmla="*/ 340129 w 2371724"/>
              <a:gd name="connsiteY16" fmla="*/ 2040732 h 2776537"/>
              <a:gd name="connsiteX17" fmla="*/ 0 w 2371724"/>
              <a:gd name="connsiteY17" fmla="*/ 1700603 h 2776537"/>
              <a:gd name="connsiteX18" fmla="*/ 0 w 2371724"/>
              <a:gd name="connsiteY18" fmla="*/ 1700610 h 2776537"/>
              <a:gd name="connsiteX19" fmla="*/ 0 w 2371724"/>
              <a:gd name="connsiteY19" fmla="*/ 1190427 h 2776537"/>
              <a:gd name="connsiteX20" fmla="*/ 0 w 2371724"/>
              <a:gd name="connsiteY20" fmla="*/ 1190427 h 2776537"/>
              <a:gd name="connsiteX21" fmla="*/ 0 w 2371724"/>
              <a:gd name="connsiteY21" fmla="*/ 340129 h 2776537"/>
              <a:gd name="connsiteX0" fmla="*/ 0 w 2371724"/>
              <a:gd name="connsiteY0" fmla="*/ 340129 h 2848023"/>
              <a:gd name="connsiteX1" fmla="*/ 340129 w 2371724"/>
              <a:gd name="connsiteY1" fmla="*/ 0 h 2848023"/>
              <a:gd name="connsiteX2" fmla="*/ 395287 w 2371724"/>
              <a:gd name="connsiteY2" fmla="*/ 0 h 2848023"/>
              <a:gd name="connsiteX3" fmla="*/ 395287 w 2371724"/>
              <a:gd name="connsiteY3" fmla="*/ 0 h 2848023"/>
              <a:gd name="connsiteX4" fmla="*/ 988218 w 2371724"/>
              <a:gd name="connsiteY4" fmla="*/ 0 h 2848023"/>
              <a:gd name="connsiteX5" fmla="*/ 2031595 w 2371724"/>
              <a:gd name="connsiteY5" fmla="*/ 0 h 2848023"/>
              <a:gd name="connsiteX6" fmla="*/ 2371724 w 2371724"/>
              <a:gd name="connsiteY6" fmla="*/ 340129 h 2848023"/>
              <a:gd name="connsiteX7" fmla="*/ 2371724 w 2371724"/>
              <a:gd name="connsiteY7" fmla="*/ 1190427 h 2848023"/>
              <a:gd name="connsiteX8" fmla="*/ 2371724 w 2371724"/>
              <a:gd name="connsiteY8" fmla="*/ 1190427 h 2848023"/>
              <a:gd name="connsiteX9" fmla="*/ 2371724 w 2371724"/>
              <a:gd name="connsiteY9" fmla="*/ 1700610 h 2848023"/>
              <a:gd name="connsiteX10" fmla="*/ 2371724 w 2371724"/>
              <a:gd name="connsiteY10" fmla="*/ 1700603 h 2848023"/>
              <a:gd name="connsiteX11" fmla="*/ 2031595 w 2371724"/>
              <a:gd name="connsiteY11" fmla="*/ 2040732 h 2848023"/>
              <a:gd name="connsiteX12" fmla="*/ 988218 w 2371724"/>
              <a:gd name="connsiteY12" fmla="*/ 2040732 h 2848023"/>
              <a:gd name="connsiteX13" fmla="*/ 597692 w 2371724"/>
              <a:gd name="connsiteY13" fmla="*/ 2776537 h 2848023"/>
              <a:gd name="connsiteX14" fmla="*/ 441715 w 2371724"/>
              <a:gd name="connsiteY14" fmla="*/ 2736371 h 2848023"/>
              <a:gd name="connsiteX15" fmla="*/ 438149 w 2371724"/>
              <a:gd name="connsiteY15" fmla="*/ 2040732 h 2848023"/>
              <a:gd name="connsiteX16" fmla="*/ 340129 w 2371724"/>
              <a:gd name="connsiteY16" fmla="*/ 2040732 h 2848023"/>
              <a:gd name="connsiteX17" fmla="*/ 0 w 2371724"/>
              <a:gd name="connsiteY17" fmla="*/ 1700603 h 2848023"/>
              <a:gd name="connsiteX18" fmla="*/ 0 w 2371724"/>
              <a:gd name="connsiteY18" fmla="*/ 1700610 h 2848023"/>
              <a:gd name="connsiteX19" fmla="*/ 0 w 2371724"/>
              <a:gd name="connsiteY19" fmla="*/ 1190427 h 2848023"/>
              <a:gd name="connsiteX20" fmla="*/ 0 w 2371724"/>
              <a:gd name="connsiteY20" fmla="*/ 1190427 h 2848023"/>
              <a:gd name="connsiteX21" fmla="*/ 0 w 2371724"/>
              <a:gd name="connsiteY21" fmla="*/ 340129 h 2848023"/>
              <a:gd name="connsiteX0" fmla="*/ 0 w 2371724"/>
              <a:gd name="connsiteY0" fmla="*/ 340129 h 2828514"/>
              <a:gd name="connsiteX1" fmla="*/ 340129 w 2371724"/>
              <a:gd name="connsiteY1" fmla="*/ 0 h 2828514"/>
              <a:gd name="connsiteX2" fmla="*/ 395287 w 2371724"/>
              <a:gd name="connsiteY2" fmla="*/ 0 h 2828514"/>
              <a:gd name="connsiteX3" fmla="*/ 395287 w 2371724"/>
              <a:gd name="connsiteY3" fmla="*/ 0 h 2828514"/>
              <a:gd name="connsiteX4" fmla="*/ 988218 w 2371724"/>
              <a:gd name="connsiteY4" fmla="*/ 0 h 2828514"/>
              <a:gd name="connsiteX5" fmla="*/ 2031595 w 2371724"/>
              <a:gd name="connsiteY5" fmla="*/ 0 h 2828514"/>
              <a:gd name="connsiteX6" fmla="*/ 2371724 w 2371724"/>
              <a:gd name="connsiteY6" fmla="*/ 340129 h 2828514"/>
              <a:gd name="connsiteX7" fmla="*/ 2371724 w 2371724"/>
              <a:gd name="connsiteY7" fmla="*/ 1190427 h 2828514"/>
              <a:gd name="connsiteX8" fmla="*/ 2371724 w 2371724"/>
              <a:gd name="connsiteY8" fmla="*/ 1190427 h 2828514"/>
              <a:gd name="connsiteX9" fmla="*/ 2371724 w 2371724"/>
              <a:gd name="connsiteY9" fmla="*/ 1700610 h 2828514"/>
              <a:gd name="connsiteX10" fmla="*/ 2371724 w 2371724"/>
              <a:gd name="connsiteY10" fmla="*/ 1700603 h 2828514"/>
              <a:gd name="connsiteX11" fmla="*/ 2031595 w 2371724"/>
              <a:gd name="connsiteY11" fmla="*/ 2040732 h 2828514"/>
              <a:gd name="connsiteX12" fmla="*/ 988218 w 2371724"/>
              <a:gd name="connsiteY12" fmla="*/ 2040732 h 2828514"/>
              <a:gd name="connsiteX13" fmla="*/ 597692 w 2371724"/>
              <a:gd name="connsiteY13" fmla="*/ 2776537 h 2828514"/>
              <a:gd name="connsiteX14" fmla="*/ 441715 w 2371724"/>
              <a:gd name="connsiteY14" fmla="*/ 2736371 h 2828514"/>
              <a:gd name="connsiteX15" fmla="*/ 438149 w 2371724"/>
              <a:gd name="connsiteY15" fmla="*/ 2040732 h 2828514"/>
              <a:gd name="connsiteX16" fmla="*/ 340129 w 2371724"/>
              <a:gd name="connsiteY16" fmla="*/ 2040732 h 2828514"/>
              <a:gd name="connsiteX17" fmla="*/ 0 w 2371724"/>
              <a:gd name="connsiteY17" fmla="*/ 1700603 h 2828514"/>
              <a:gd name="connsiteX18" fmla="*/ 0 w 2371724"/>
              <a:gd name="connsiteY18" fmla="*/ 1700610 h 2828514"/>
              <a:gd name="connsiteX19" fmla="*/ 0 w 2371724"/>
              <a:gd name="connsiteY19" fmla="*/ 1190427 h 2828514"/>
              <a:gd name="connsiteX20" fmla="*/ 0 w 2371724"/>
              <a:gd name="connsiteY20" fmla="*/ 1190427 h 2828514"/>
              <a:gd name="connsiteX21" fmla="*/ 0 w 2371724"/>
              <a:gd name="connsiteY21" fmla="*/ 340129 h 2828514"/>
              <a:gd name="connsiteX0" fmla="*/ 0 w 2371724"/>
              <a:gd name="connsiteY0" fmla="*/ 340129 h 2812645"/>
              <a:gd name="connsiteX1" fmla="*/ 340129 w 2371724"/>
              <a:gd name="connsiteY1" fmla="*/ 0 h 2812645"/>
              <a:gd name="connsiteX2" fmla="*/ 395287 w 2371724"/>
              <a:gd name="connsiteY2" fmla="*/ 0 h 2812645"/>
              <a:gd name="connsiteX3" fmla="*/ 395287 w 2371724"/>
              <a:gd name="connsiteY3" fmla="*/ 0 h 2812645"/>
              <a:gd name="connsiteX4" fmla="*/ 988218 w 2371724"/>
              <a:gd name="connsiteY4" fmla="*/ 0 h 2812645"/>
              <a:gd name="connsiteX5" fmla="*/ 2031595 w 2371724"/>
              <a:gd name="connsiteY5" fmla="*/ 0 h 2812645"/>
              <a:gd name="connsiteX6" fmla="*/ 2371724 w 2371724"/>
              <a:gd name="connsiteY6" fmla="*/ 340129 h 2812645"/>
              <a:gd name="connsiteX7" fmla="*/ 2371724 w 2371724"/>
              <a:gd name="connsiteY7" fmla="*/ 1190427 h 2812645"/>
              <a:gd name="connsiteX8" fmla="*/ 2371724 w 2371724"/>
              <a:gd name="connsiteY8" fmla="*/ 1190427 h 2812645"/>
              <a:gd name="connsiteX9" fmla="*/ 2371724 w 2371724"/>
              <a:gd name="connsiteY9" fmla="*/ 1700610 h 2812645"/>
              <a:gd name="connsiteX10" fmla="*/ 2371724 w 2371724"/>
              <a:gd name="connsiteY10" fmla="*/ 1700603 h 2812645"/>
              <a:gd name="connsiteX11" fmla="*/ 2031595 w 2371724"/>
              <a:gd name="connsiteY11" fmla="*/ 2040732 h 2812645"/>
              <a:gd name="connsiteX12" fmla="*/ 988218 w 2371724"/>
              <a:gd name="connsiteY12" fmla="*/ 2040732 h 2812645"/>
              <a:gd name="connsiteX13" fmla="*/ 597692 w 2371724"/>
              <a:gd name="connsiteY13" fmla="*/ 2776537 h 2812645"/>
              <a:gd name="connsiteX14" fmla="*/ 441715 w 2371724"/>
              <a:gd name="connsiteY14" fmla="*/ 2736371 h 2812645"/>
              <a:gd name="connsiteX15" fmla="*/ 438149 w 2371724"/>
              <a:gd name="connsiteY15" fmla="*/ 2040732 h 2812645"/>
              <a:gd name="connsiteX16" fmla="*/ 340129 w 2371724"/>
              <a:gd name="connsiteY16" fmla="*/ 2040732 h 2812645"/>
              <a:gd name="connsiteX17" fmla="*/ 0 w 2371724"/>
              <a:gd name="connsiteY17" fmla="*/ 1700603 h 2812645"/>
              <a:gd name="connsiteX18" fmla="*/ 0 w 2371724"/>
              <a:gd name="connsiteY18" fmla="*/ 1700610 h 2812645"/>
              <a:gd name="connsiteX19" fmla="*/ 0 w 2371724"/>
              <a:gd name="connsiteY19" fmla="*/ 1190427 h 2812645"/>
              <a:gd name="connsiteX20" fmla="*/ 0 w 2371724"/>
              <a:gd name="connsiteY20" fmla="*/ 1190427 h 2812645"/>
              <a:gd name="connsiteX21" fmla="*/ 0 w 2371724"/>
              <a:gd name="connsiteY21" fmla="*/ 340129 h 28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371724" h="2812645">
                <a:moveTo>
                  <a:pt x="0" y="340129"/>
                </a:moveTo>
                <a:cubicBezTo>
                  <a:pt x="0" y="152281"/>
                  <a:pt x="152281" y="0"/>
                  <a:pt x="340129" y="0"/>
                </a:cubicBezTo>
                <a:lnTo>
                  <a:pt x="395287" y="0"/>
                </a:lnTo>
                <a:lnTo>
                  <a:pt x="395287" y="0"/>
                </a:lnTo>
                <a:lnTo>
                  <a:pt x="988218" y="0"/>
                </a:lnTo>
                <a:lnTo>
                  <a:pt x="2031595" y="0"/>
                </a:lnTo>
                <a:cubicBezTo>
                  <a:pt x="2219443" y="0"/>
                  <a:pt x="2371724" y="152281"/>
                  <a:pt x="2371724" y="340129"/>
                </a:cubicBezTo>
                <a:lnTo>
                  <a:pt x="2371724" y="1190427"/>
                </a:lnTo>
                <a:lnTo>
                  <a:pt x="2371724" y="1190427"/>
                </a:lnTo>
                <a:lnTo>
                  <a:pt x="2371724" y="1700610"/>
                </a:lnTo>
                <a:lnTo>
                  <a:pt x="2371724" y="1700603"/>
                </a:lnTo>
                <a:cubicBezTo>
                  <a:pt x="2371724" y="1888451"/>
                  <a:pt x="2219443" y="2040732"/>
                  <a:pt x="2031595" y="2040732"/>
                </a:cubicBezTo>
                <a:lnTo>
                  <a:pt x="988218" y="2040732"/>
                </a:lnTo>
                <a:lnTo>
                  <a:pt x="597692" y="2776537"/>
                </a:lnTo>
                <a:cubicBezTo>
                  <a:pt x="520896" y="2856759"/>
                  <a:pt x="449255" y="2785186"/>
                  <a:pt x="441715" y="2736371"/>
                </a:cubicBezTo>
                <a:cubicBezTo>
                  <a:pt x="440526" y="2504491"/>
                  <a:pt x="439338" y="2272612"/>
                  <a:pt x="438149" y="2040732"/>
                </a:cubicBezTo>
                <a:lnTo>
                  <a:pt x="340129" y="2040732"/>
                </a:lnTo>
                <a:cubicBezTo>
                  <a:pt x="152281" y="2040732"/>
                  <a:pt x="0" y="1888451"/>
                  <a:pt x="0" y="1700603"/>
                </a:cubicBezTo>
                <a:lnTo>
                  <a:pt x="0" y="1700610"/>
                </a:lnTo>
                <a:lnTo>
                  <a:pt x="0" y="1190427"/>
                </a:lnTo>
                <a:lnTo>
                  <a:pt x="0" y="1190427"/>
                </a:lnTo>
                <a:lnTo>
                  <a:pt x="0" y="340129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lIns="252000" tIns="216000" rIns="216000" bIns="1008000" anchor="ctr" anchorCtr="0">
            <a:noAutofit/>
          </a:bodyPr>
          <a:lstStyle>
            <a:lvl1pPr marL="0" indent="0" algn="ctr">
              <a:lnSpc>
                <a:spcPts val="23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A87E72A6-5F57-42EC-B3B8-4ADDB7D39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79373511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AA3EED-A8B4-47F5-8307-0F3028E2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7600"/>
            <a:ext cx="7886700" cy="438582"/>
          </a:xfrm>
        </p:spPr>
        <p:txBody>
          <a:bodyPr>
            <a:noAutofit/>
          </a:bodyPr>
          <a:lstStyle>
            <a:lvl1pPr>
              <a:defRPr sz="2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0DD362E-6566-4A4C-9446-C5C320706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38C0318-E922-4FBF-BC63-EFC2384D0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0370EE4-1541-4579-99EA-5538A040B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2774824"/>
      </p:ext>
    </p:extLst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6B6BF78-8619-4B0D-95AF-01518DECE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A30575C-EDDD-4618-9F80-EA1FAD3E7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BB0F482-9670-450C-B9B4-AD769DB12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9184659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nkilödia (taust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6800" y="471600"/>
            <a:ext cx="7560000" cy="572400"/>
          </a:xfrm>
        </p:spPr>
        <p:txBody>
          <a:bodyPr lIns="0" rIns="0" anchor="t" anchorCtr="0"/>
          <a:lstStyle>
            <a:lvl1pPr algn="l">
              <a:lnSpc>
                <a:spcPct val="100000"/>
              </a:lnSpc>
              <a:defRPr sz="35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7279576-F32C-46A8-B192-0132E7F4DFB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6800" y="1123200"/>
            <a:ext cx="3780000" cy="27699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dirty="0"/>
              <a:t>Titteli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EA621CF-BFD2-442B-80E2-1B046AB8F2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99" y="1951711"/>
            <a:ext cx="3780000" cy="2492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etunimi.sukunimi@kauppa.fi</a:t>
            </a:r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F932F64F-9C3C-4C00-B3D3-5620FF5A64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1512" y="2512570"/>
            <a:ext cx="213281" cy="179367"/>
          </a:xfrm>
          <a:prstGeom prst="rect">
            <a:avLst/>
          </a:prstGeom>
        </p:spPr>
      </p:pic>
      <p:sp>
        <p:nvSpPr>
          <p:cNvPr id="17" name="Kuvan paikkamerkki 16">
            <a:extLst>
              <a:ext uri="{FF2B5EF4-FFF2-40B4-BE49-F238E27FC236}">
                <a16:creationId xmlns:a16="http://schemas.microsoft.com/office/drawing/2014/main" id="{A4E1411B-4655-4C2F-9058-C4F561A286B0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4752000" y="1137600"/>
            <a:ext cx="3002400" cy="3002400"/>
          </a:xfrm>
          <a:prstGeom prst="ellipse">
            <a:avLst/>
          </a:prstGeo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Tekstin paikkamerkki 11">
            <a:extLst>
              <a:ext uri="{FF2B5EF4-FFF2-40B4-BE49-F238E27FC236}">
                <a16:creationId xmlns:a16="http://schemas.microsoft.com/office/drawing/2014/main" id="{13AA0B28-4B02-4F37-9EBA-CD1C473F82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6799" y="2470490"/>
            <a:ext cx="3780000" cy="249299"/>
          </a:xfrm>
        </p:spPr>
        <p:txBody>
          <a:bodyPr lIns="0" tIns="0" rIns="0" bIns="0">
            <a:noAutofit/>
          </a:bodyPr>
          <a:lstStyle>
            <a:lvl1pPr marL="22680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@twittertunnus</a:t>
            </a: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3A01BE27-381F-40F2-A2EA-87BFBD4ADD48}"/>
              </a:ext>
            </a:extLst>
          </p:cNvPr>
          <p:cNvSpPr txBox="1"/>
          <p:nvPr userDrawn="1"/>
        </p:nvSpPr>
        <p:spPr>
          <a:xfrm>
            <a:off x="766799" y="1407800"/>
            <a:ext cx="3780000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18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Kaupan liitto</a:t>
            </a:r>
          </a:p>
        </p:txBody>
      </p:sp>
      <p:sp>
        <p:nvSpPr>
          <p:cNvPr id="21" name="Tekstin paikkamerkki 11">
            <a:extLst>
              <a:ext uri="{FF2B5EF4-FFF2-40B4-BE49-F238E27FC236}">
                <a16:creationId xmlns:a16="http://schemas.microsoft.com/office/drawing/2014/main" id="{4950A02A-7313-40D9-9AC3-B109F2967E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6799" y="2216251"/>
            <a:ext cx="3780000" cy="2492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+358 XX XXX XXXX</a:t>
            </a: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72BEF22C-6521-4C99-B0C6-FD75DB9D7D78}"/>
              </a:ext>
            </a:extLst>
          </p:cNvPr>
          <p:cNvSpPr txBox="1"/>
          <p:nvPr userDrawn="1"/>
        </p:nvSpPr>
        <p:spPr>
          <a:xfrm>
            <a:off x="766799" y="2734017"/>
            <a:ext cx="3780000" cy="2492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fi-FI" sz="18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kauppa.fi</a:t>
            </a:r>
          </a:p>
        </p:txBody>
      </p:sp>
    </p:spTree>
    <p:extLst>
      <p:ext uri="{BB962C8B-B14F-4D97-AF65-F5344CB8AC3E}">
        <p14:creationId xmlns:p14="http://schemas.microsoft.com/office/powerpoint/2010/main" val="4005068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(kuv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iruutu 12">
            <a:extLst>
              <a:ext uri="{FF2B5EF4-FFF2-40B4-BE49-F238E27FC236}">
                <a16:creationId xmlns:a16="http://schemas.microsoft.com/office/drawing/2014/main" id="{724DE34E-539A-429F-ACF4-9A581928F35E}"/>
              </a:ext>
            </a:extLst>
          </p:cNvPr>
          <p:cNvSpPr txBox="1"/>
          <p:nvPr userDrawn="1"/>
        </p:nvSpPr>
        <p:spPr>
          <a:xfrm>
            <a:off x="1144800" y="903600"/>
            <a:ext cx="6858000" cy="94641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7200"/>
              </a:lnSpc>
            </a:pPr>
            <a:r>
              <a:rPr lang="fi-FI" sz="7500" b="1" dirty="0">
                <a:solidFill>
                  <a:schemeClr val="bg1"/>
                </a:solidFill>
                <a:latin typeface="+mj-lt"/>
              </a:rPr>
              <a:t>Kiitos!</a:t>
            </a:r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036AFC91-46D4-4BF4-B262-87DC0123F1ED}"/>
              </a:ext>
            </a:extLst>
          </p:cNvPr>
          <p:cNvGrpSpPr/>
          <p:nvPr userDrawn="1"/>
        </p:nvGrpSpPr>
        <p:grpSpPr>
          <a:xfrm>
            <a:off x="1144800" y="1976400"/>
            <a:ext cx="6858000" cy="1670400"/>
            <a:chOff x="1144800" y="2664084"/>
            <a:chExt cx="6858000" cy="1670400"/>
          </a:xfrm>
        </p:grpSpPr>
        <p:sp>
          <p:nvSpPr>
            <p:cNvPr id="15" name="Tekstiruutu 14">
              <a:extLst>
                <a:ext uri="{FF2B5EF4-FFF2-40B4-BE49-F238E27FC236}">
                  <a16:creationId xmlns:a16="http://schemas.microsoft.com/office/drawing/2014/main" id="{3E937C34-6BBB-4F94-9F4D-7BB08AB77C04}"/>
                </a:ext>
              </a:extLst>
            </p:cNvPr>
            <p:cNvSpPr txBox="1"/>
            <p:nvPr userDrawn="1"/>
          </p:nvSpPr>
          <p:spPr>
            <a:xfrm>
              <a:off x="1144800" y="2664084"/>
              <a:ext cx="6858000" cy="16704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1900"/>
                </a:lnSpc>
              </a:pPr>
              <a:r>
                <a:rPr lang="fi-FI" sz="1400" b="1" dirty="0">
                  <a:solidFill>
                    <a:schemeClr val="bg1"/>
                  </a:solidFill>
                  <a:latin typeface="+mn-lt"/>
                </a:rPr>
                <a:t>Kaupan liitto</a:t>
              </a:r>
            </a:p>
            <a:p>
              <a:pPr algn="ctr">
                <a:lnSpc>
                  <a:spcPts val="1600"/>
                </a:lnSpc>
              </a:pPr>
              <a:r>
                <a:rPr lang="fi-FI" sz="1400" b="1" dirty="0">
                  <a:solidFill>
                    <a:schemeClr val="bg1"/>
                  </a:solidFill>
                  <a:latin typeface="+mn-lt"/>
                </a:rPr>
                <a:t>Eteläranta 10</a:t>
              </a:r>
              <a:br>
                <a:rPr lang="fi-FI" sz="1400" b="1" dirty="0">
                  <a:solidFill>
                    <a:schemeClr val="bg1"/>
                  </a:solidFill>
                  <a:latin typeface="+mn-lt"/>
                </a:rPr>
              </a:br>
              <a:r>
                <a:rPr lang="fi-FI" sz="1400" b="1" dirty="0">
                  <a:solidFill>
                    <a:schemeClr val="bg1"/>
                  </a:solidFill>
                  <a:latin typeface="+mn-lt"/>
                </a:rPr>
                <a:t>00131 Helsinki</a:t>
              </a:r>
              <a:br>
                <a:rPr lang="fi-FI" sz="1600" b="1" dirty="0">
                  <a:solidFill>
                    <a:schemeClr val="bg1"/>
                  </a:solidFill>
                  <a:latin typeface="+mn-lt"/>
                </a:rPr>
              </a:br>
              <a:br>
                <a:rPr lang="fi-FI" sz="1600" b="1" dirty="0">
                  <a:solidFill>
                    <a:schemeClr val="bg1"/>
                  </a:solidFill>
                  <a:latin typeface="+mn-lt"/>
                </a:rPr>
              </a:br>
              <a:r>
                <a:rPr lang="fi-FI" sz="1400" b="0" dirty="0">
                  <a:solidFill>
                    <a:schemeClr val="bg1"/>
                  </a:solidFill>
                  <a:latin typeface="+mn-lt"/>
                </a:rPr>
                <a:t>kauppa@kauppa.fi</a:t>
              </a:r>
              <a:br>
                <a:rPr lang="fi-FI" sz="1400" b="0" dirty="0">
                  <a:solidFill>
                    <a:schemeClr val="bg1"/>
                  </a:solidFill>
                  <a:latin typeface="+mn-lt"/>
                </a:rPr>
              </a:br>
              <a:r>
                <a:rPr lang="fi-FI" sz="1400" b="0" dirty="0">
                  <a:solidFill>
                    <a:schemeClr val="bg1"/>
                  </a:solidFill>
                  <a:latin typeface="+mn-lt"/>
                </a:rPr>
                <a:t>     @kauppafi</a:t>
              </a:r>
            </a:p>
            <a:p>
              <a:pPr algn="ctr">
                <a:lnSpc>
                  <a:spcPts val="1900"/>
                </a:lnSpc>
              </a:pPr>
              <a:r>
                <a:rPr lang="fi-FI" sz="1400" b="0" dirty="0">
                  <a:solidFill>
                    <a:schemeClr val="bg1"/>
                  </a:solidFill>
                  <a:latin typeface="+mn-lt"/>
                </a:rPr>
                <a:t>kauppa.fi</a:t>
              </a:r>
            </a:p>
          </p:txBody>
        </p:sp>
        <p:pic>
          <p:nvPicPr>
            <p:cNvPr id="3" name="Picture 7">
              <a:extLst>
                <a:ext uri="{FF2B5EF4-FFF2-40B4-BE49-F238E27FC236}">
                  <a16:creationId xmlns:a16="http://schemas.microsoft.com/office/drawing/2014/main" id="{6B701CFF-9EEA-4FA0-9C57-F8BD013D7C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097372" y="3758618"/>
              <a:ext cx="157649" cy="132581"/>
            </a:xfrm>
            <a:prstGeom prst="rect">
              <a:avLst/>
            </a:prstGeom>
          </p:spPr>
        </p:pic>
      </p:grpSp>
      <p:pic>
        <p:nvPicPr>
          <p:cNvPr id="5" name="Picture 5">
            <a:extLst>
              <a:ext uri="{FF2B5EF4-FFF2-40B4-BE49-F238E27FC236}">
                <a16:creationId xmlns:a16="http://schemas.microsoft.com/office/drawing/2014/main" id="{300604CE-957F-4601-BDC8-1E8393B3CBD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202090" y="3761908"/>
            <a:ext cx="739819" cy="81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876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(tausta)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yhmä 1">
            <a:extLst>
              <a:ext uri="{FF2B5EF4-FFF2-40B4-BE49-F238E27FC236}">
                <a16:creationId xmlns:a16="http://schemas.microsoft.com/office/drawing/2014/main" id="{A2A88368-81E2-4997-945A-F03233D9110B}"/>
              </a:ext>
            </a:extLst>
          </p:cNvPr>
          <p:cNvGrpSpPr/>
          <p:nvPr userDrawn="1"/>
        </p:nvGrpSpPr>
        <p:grpSpPr>
          <a:xfrm>
            <a:off x="599616" y="1220400"/>
            <a:ext cx="7920000" cy="1839077"/>
            <a:chOff x="723600" y="1220400"/>
            <a:chExt cx="7920000" cy="1839077"/>
          </a:xfrm>
        </p:grpSpPr>
        <p:sp>
          <p:nvSpPr>
            <p:cNvPr id="13" name="Tekstiruutu 12">
              <a:extLst>
                <a:ext uri="{FF2B5EF4-FFF2-40B4-BE49-F238E27FC236}">
                  <a16:creationId xmlns:a16="http://schemas.microsoft.com/office/drawing/2014/main" id="{724DE34E-539A-429F-ACF4-9A581928F35E}"/>
                </a:ext>
              </a:extLst>
            </p:cNvPr>
            <p:cNvSpPr txBox="1"/>
            <p:nvPr userDrawn="1"/>
          </p:nvSpPr>
          <p:spPr>
            <a:xfrm>
              <a:off x="723600" y="1220400"/>
              <a:ext cx="7920000" cy="475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3700"/>
                </a:lnSpc>
              </a:pPr>
              <a:r>
                <a:rPr lang="fi-FI" sz="3500" b="1" dirty="0">
                  <a:solidFill>
                    <a:schemeClr val="tx2"/>
                  </a:solidFill>
                  <a:latin typeface="+mj-lt"/>
                </a:rPr>
                <a:t>Kiitos!</a:t>
              </a:r>
            </a:p>
          </p:txBody>
        </p:sp>
        <p:sp>
          <p:nvSpPr>
            <p:cNvPr id="15" name="Tekstiruutu 14">
              <a:extLst>
                <a:ext uri="{FF2B5EF4-FFF2-40B4-BE49-F238E27FC236}">
                  <a16:creationId xmlns:a16="http://schemas.microsoft.com/office/drawing/2014/main" id="{3E937C34-6BBB-4F94-9F4D-7BB08AB77C04}"/>
                </a:ext>
              </a:extLst>
            </p:cNvPr>
            <p:cNvSpPr txBox="1"/>
            <p:nvPr userDrawn="1"/>
          </p:nvSpPr>
          <p:spPr>
            <a:xfrm>
              <a:off x="723600" y="1792277"/>
              <a:ext cx="7920000" cy="1267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1600"/>
                </a:lnSpc>
              </a:pPr>
              <a:r>
                <a:rPr lang="fi-FI" sz="1400" b="1" dirty="0">
                  <a:solidFill>
                    <a:schemeClr val="tx2"/>
                  </a:solidFill>
                  <a:latin typeface="+mn-lt"/>
                </a:rPr>
                <a:t>Kaupan liitto</a:t>
              </a:r>
            </a:p>
            <a:p>
              <a:pPr algn="ctr">
                <a:lnSpc>
                  <a:spcPts val="1600"/>
                </a:lnSpc>
              </a:pPr>
              <a:r>
                <a:rPr lang="fi-FI" sz="1400" b="1" dirty="0">
                  <a:solidFill>
                    <a:schemeClr val="tx2"/>
                  </a:solidFill>
                  <a:latin typeface="+mn-lt"/>
                </a:rPr>
                <a:t>Eteläranta 10</a:t>
              </a:r>
              <a:br>
                <a:rPr lang="fi-FI" sz="1400" b="1" dirty="0">
                  <a:solidFill>
                    <a:schemeClr val="tx2"/>
                  </a:solidFill>
                  <a:latin typeface="+mn-lt"/>
                </a:rPr>
              </a:br>
              <a:r>
                <a:rPr lang="fi-FI" sz="1400" b="1" dirty="0">
                  <a:solidFill>
                    <a:schemeClr val="tx2"/>
                  </a:solidFill>
                  <a:latin typeface="+mn-lt"/>
                </a:rPr>
                <a:t>00131 Helsinki</a:t>
              </a:r>
              <a:br>
                <a:rPr lang="fi-FI" sz="1600" b="1" dirty="0">
                  <a:solidFill>
                    <a:schemeClr val="tx2"/>
                  </a:solidFill>
                  <a:latin typeface="+mn-lt"/>
                </a:rPr>
              </a:br>
              <a:br>
                <a:rPr lang="fi-FI" sz="1600" b="1" dirty="0">
                  <a:solidFill>
                    <a:schemeClr val="tx2"/>
                  </a:solidFill>
                  <a:latin typeface="+mn-lt"/>
                </a:rPr>
              </a:br>
              <a:r>
                <a:rPr lang="fi-FI" sz="1200" b="0" dirty="0">
                  <a:solidFill>
                    <a:schemeClr val="tx2"/>
                  </a:solidFill>
                  <a:latin typeface="+mn-lt"/>
                </a:rPr>
                <a:t>kauppa@kauppa.fi</a:t>
              </a:r>
              <a:br>
                <a:rPr lang="fi-FI" sz="1200" b="0" dirty="0">
                  <a:solidFill>
                    <a:schemeClr val="tx2"/>
                  </a:solidFill>
                  <a:latin typeface="+mn-lt"/>
                </a:rPr>
              </a:br>
              <a:r>
                <a:rPr lang="fi-FI" sz="1200" b="0" dirty="0">
                  <a:solidFill>
                    <a:schemeClr val="tx2"/>
                  </a:solidFill>
                  <a:latin typeface="+mn-lt"/>
                </a:rPr>
                <a:t>     @kauppafi / kauppa.fi</a:t>
              </a:r>
            </a:p>
          </p:txBody>
        </p:sp>
        <p:pic>
          <p:nvPicPr>
            <p:cNvPr id="3" name="Picture 8">
              <a:extLst>
                <a:ext uri="{FF2B5EF4-FFF2-40B4-BE49-F238E27FC236}">
                  <a16:creationId xmlns:a16="http://schemas.microsoft.com/office/drawing/2014/main" id="{484345BC-C81D-469C-94E1-B322D345AF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895868" y="2842583"/>
              <a:ext cx="174683" cy="1469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8336058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(taustakulma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>
            <a:extLst>
              <a:ext uri="{FF2B5EF4-FFF2-40B4-BE49-F238E27FC236}">
                <a16:creationId xmlns:a16="http://schemas.microsoft.com/office/drawing/2014/main" id="{789F152F-AA3F-4267-B2E7-9DC4ADC7F1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4185" y="3924000"/>
            <a:ext cx="206675" cy="173811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A11F32D7-51A3-4753-95DB-D2AB0A4F53DC}"/>
              </a:ext>
            </a:extLst>
          </p:cNvPr>
          <p:cNvGrpSpPr/>
          <p:nvPr userDrawn="1"/>
        </p:nvGrpSpPr>
        <p:grpSpPr>
          <a:xfrm>
            <a:off x="612000" y="1652211"/>
            <a:ext cx="7920000" cy="1839077"/>
            <a:chOff x="723600" y="1220400"/>
            <a:chExt cx="7920000" cy="1839077"/>
          </a:xfrm>
        </p:grpSpPr>
        <p:sp>
          <p:nvSpPr>
            <p:cNvPr id="11" name="Tekstiruutu 10">
              <a:extLst>
                <a:ext uri="{FF2B5EF4-FFF2-40B4-BE49-F238E27FC236}">
                  <a16:creationId xmlns:a16="http://schemas.microsoft.com/office/drawing/2014/main" id="{4F538CF3-EA9F-4001-9164-3509346A7DC5}"/>
                </a:ext>
              </a:extLst>
            </p:cNvPr>
            <p:cNvSpPr txBox="1"/>
            <p:nvPr userDrawn="1"/>
          </p:nvSpPr>
          <p:spPr>
            <a:xfrm>
              <a:off x="723600" y="1220400"/>
              <a:ext cx="7920000" cy="475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3700"/>
                </a:lnSpc>
              </a:pPr>
              <a:r>
                <a:rPr lang="fi-FI" sz="3500" b="1" dirty="0">
                  <a:solidFill>
                    <a:schemeClr val="tx2"/>
                  </a:solidFill>
                  <a:latin typeface="+mj-lt"/>
                </a:rPr>
                <a:t>Kiitos!</a:t>
              </a:r>
            </a:p>
          </p:txBody>
        </p:sp>
        <p:sp>
          <p:nvSpPr>
            <p:cNvPr id="12" name="Tekstiruutu 11">
              <a:extLst>
                <a:ext uri="{FF2B5EF4-FFF2-40B4-BE49-F238E27FC236}">
                  <a16:creationId xmlns:a16="http://schemas.microsoft.com/office/drawing/2014/main" id="{AC1B2E62-D72D-43A9-B579-E1B9E76E6B53}"/>
                </a:ext>
              </a:extLst>
            </p:cNvPr>
            <p:cNvSpPr txBox="1"/>
            <p:nvPr userDrawn="1"/>
          </p:nvSpPr>
          <p:spPr>
            <a:xfrm>
              <a:off x="723600" y="1792277"/>
              <a:ext cx="7920000" cy="1267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1600"/>
                </a:lnSpc>
              </a:pPr>
              <a:r>
                <a:rPr lang="fi-FI" sz="1400" b="1" dirty="0">
                  <a:solidFill>
                    <a:schemeClr val="tx2"/>
                  </a:solidFill>
                  <a:latin typeface="+mn-lt"/>
                </a:rPr>
                <a:t>Kaupan liitto</a:t>
              </a:r>
            </a:p>
            <a:p>
              <a:pPr algn="ctr">
                <a:lnSpc>
                  <a:spcPts val="1600"/>
                </a:lnSpc>
              </a:pPr>
              <a:r>
                <a:rPr lang="fi-FI" sz="1400" b="1" dirty="0">
                  <a:solidFill>
                    <a:schemeClr val="tx2"/>
                  </a:solidFill>
                  <a:latin typeface="+mn-lt"/>
                </a:rPr>
                <a:t>Eteläranta 10</a:t>
              </a:r>
              <a:br>
                <a:rPr lang="fi-FI" sz="1400" b="1" dirty="0">
                  <a:solidFill>
                    <a:schemeClr val="tx2"/>
                  </a:solidFill>
                  <a:latin typeface="+mn-lt"/>
                </a:rPr>
              </a:br>
              <a:r>
                <a:rPr lang="fi-FI" sz="1400" b="1" dirty="0">
                  <a:solidFill>
                    <a:schemeClr val="tx2"/>
                  </a:solidFill>
                  <a:latin typeface="+mn-lt"/>
                </a:rPr>
                <a:t>00131 Helsinki</a:t>
              </a:r>
              <a:br>
                <a:rPr lang="fi-FI" sz="1600" b="1" dirty="0">
                  <a:solidFill>
                    <a:schemeClr val="tx2"/>
                  </a:solidFill>
                  <a:latin typeface="+mn-lt"/>
                </a:rPr>
              </a:br>
              <a:br>
                <a:rPr lang="fi-FI" sz="1600" b="1" dirty="0">
                  <a:solidFill>
                    <a:schemeClr val="tx2"/>
                  </a:solidFill>
                  <a:latin typeface="+mn-lt"/>
                </a:rPr>
              </a:br>
              <a:r>
                <a:rPr lang="fi-FI" sz="1200" b="0" dirty="0">
                  <a:solidFill>
                    <a:schemeClr val="tx2"/>
                  </a:solidFill>
                  <a:latin typeface="+mn-lt"/>
                </a:rPr>
                <a:t>kauppa@kauppa.fi</a:t>
              </a:r>
              <a:br>
                <a:rPr lang="fi-FI" sz="1200" b="0" dirty="0">
                  <a:solidFill>
                    <a:schemeClr val="tx2"/>
                  </a:solidFill>
                  <a:latin typeface="+mn-lt"/>
                </a:rPr>
              </a:br>
              <a:r>
                <a:rPr lang="fi-FI" sz="1200" b="0" dirty="0">
                  <a:solidFill>
                    <a:schemeClr val="tx2"/>
                  </a:solidFill>
                  <a:latin typeface="+mn-lt"/>
                </a:rPr>
                <a:t>     @kauppafi / kauppa.fi</a:t>
              </a:r>
            </a:p>
          </p:txBody>
        </p:sp>
        <p:pic>
          <p:nvPicPr>
            <p:cNvPr id="14" name="Picture 8">
              <a:extLst>
                <a:ext uri="{FF2B5EF4-FFF2-40B4-BE49-F238E27FC236}">
                  <a16:creationId xmlns:a16="http://schemas.microsoft.com/office/drawing/2014/main" id="{BBC55945-0CDE-4567-BD6C-C923AC3E98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3895868" y="2842583"/>
              <a:ext cx="174683" cy="1469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3866050"/>
      </p:ext>
    </p:extLst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+ sisältö KL 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1173600"/>
            <a:ext cx="7830000" cy="3711600"/>
          </a:xfrm>
        </p:spPr>
        <p:txBody>
          <a:bodyPr lIns="0" tIns="46800" rIns="0" bIns="0"/>
          <a:lstStyle>
            <a:lvl1pPr>
              <a:defRPr sz="15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Otsikko 10">
            <a:extLst>
              <a:ext uri="{FF2B5EF4-FFF2-40B4-BE49-F238E27FC236}">
                <a16:creationId xmlns:a16="http://schemas.microsoft.com/office/drawing/2014/main" id="{7B0195FC-279E-4A57-85E0-BE784510A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70000"/>
            <a:ext cx="7830000" cy="774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A5FD1D-0B1D-49F7-9A0B-E0769F9B63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50" y="0"/>
            <a:ext cx="1146050" cy="158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163441"/>
      </p:ext>
    </p:extLst>
  </p:cSld>
  <p:clrMapOvr>
    <a:masterClrMapping/>
  </p:clrMapOvr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+ sisältö + puhekupla KL 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1496028"/>
            <a:ext cx="4936950" cy="3370271"/>
          </a:xfrm>
        </p:spPr>
        <p:txBody>
          <a:bodyPr/>
          <a:lstStyle>
            <a:lvl1pPr>
              <a:defRPr sz="15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612E928-D56F-4E50-A5F4-65D75DBA4C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60871" y="2296012"/>
            <a:ext cx="2071130" cy="1727888"/>
          </a:xfrm>
          <a:prstGeom prst="wedgeRoundRectCallout">
            <a:avLst>
              <a:gd name="adj1" fmla="val -76531"/>
              <a:gd name="adj2" fmla="val 21298"/>
              <a:gd name="adj3" fmla="val 16667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lIns="72000" tIns="72000" rIns="72000" bIns="72000" anchor="ctr" anchorCtr="0">
            <a:norm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 dirty="0"/>
              <a:t>Nostopuhekuplan tekstiä. Tarkista, ettei teksti pienene liikaa.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A87E72A6-5F57-42EC-B3B8-4ADDB7D39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77200"/>
            <a:ext cx="7830000" cy="774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D73D42-6CAD-4236-8F7B-C9B1875CAA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50" y="0"/>
            <a:ext cx="1146050" cy="1584963"/>
          </a:xfrm>
          <a:prstGeom prst="rect">
            <a:avLst/>
          </a:prstGeom>
        </p:spPr>
      </p:pic>
      <p:sp>
        <p:nvSpPr>
          <p:cNvPr id="10" name="Alaotsikko 2">
            <a:extLst>
              <a:ext uri="{FF2B5EF4-FFF2-40B4-BE49-F238E27FC236}">
                <a16:creationId xmlns:a16="http://schemas.microsoft.com/office/drawing/2014/main" id="{2DEB7755-20EF-4D13-AA98-D470870DFC57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684000" y="1119600"/>
            <a:ext cx="7830000" cy="338400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49581478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KL 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AA3EED-A8B4-47F5-8307-0F3028E2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7600"/>
            <a:ext cx="7267227" cy="438582"/>
          </a:xfrm>
        </p:spPr>
        <p:txBody>
          <a:bodyPr>
            <a:noAutofit/>
          </a:bodyPr>
          <a:lstStyle>
            <a:lvl1pPr>
              <a:defRPr sz="2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306248-F363-4A4B-AAD8-684DCEFABB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50" y="0"/>
            <a:ext cx="1146050" cy="158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618226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 + alaotsikko (taust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600" y="831600"/>
            <a:ext cx="8380800" cy="1893600"/>
          </a:xfr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Esityksen</a:t>
            </a:r>
            <a:br>
              <a:rPr lang="fi-FI" dirty="0"/>
            </a:br>
            <a:r>
              <a:rPr lang="fi-FI" dirty="0"/>
              <a:t>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7279576-F32C-46A8-B192-0132E7F4D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600" y="2898000"/>
            <a:ext cx="8380800" cy="997200"/>
          </a:xfr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3200" spc="-1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0EDD9996-BC19-44A4-9D43-0CBB18FCD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sz="800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7C6F625-4D3F-4DA0-BAA9-D6F701ED1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sz="800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3C6F04B-EBDC-41F7-9004-9BE531839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pPr/>
              <a:t>‹#›</a:t>
            </a:fld>
            <a:endParaRPr lang="fi-FI" sz="800" dirty="0"/>
          </a:p>
        </p:txBody>
      </p:sp>
    </p:spTree>
    <p:extLst>
      <p:ext uri="{BB962C8B-B14F-4D97-AF65-F5344CB8AC3E}">
        <p14:creationId xmlns:p14="http://schemas.microsoft.com/office/powerpoint/2010/main" val="22461291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 KL 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B5B954F-A68A-43C7-A296-2EBD2E30B3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50" y="0"/>
            <a:ext cx="1146050" cy="158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4759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+ sisältö KL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1173600"/>
            <a:ext cx="7830000" cy="3711600"/>
          </a:xfrm>
        </p:spPr>
        <p:txBody>
          <a:bodyPr lIns="0" tIns="46800" rIns="0" bIns="0"/>
          <a:lstStyle>
            <a:lvl1pPr>
              <a:defRPr sz="15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Otsikko 10">
            <a:extLst>
              <a:ext uri="{FF2B5EF4-FFF2-40B4-BE49-F238E27FC236}">
                <a16:creationId xmlns:a16="http://schemas.microsoft.com/office/drawing/2014/main" id="{7B0195FC-279E-4A57-85E0-BE784510A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70000"/>
            <a:ext cx="7830000" cy="774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7A0E46-6C0D-4B2B-B57F-2F42599FBA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91" y="0"/>
            <a:ext cx="521209" cy="11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351038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+ sisältö + puhekupla KL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1496028"/>
            <a:ext cx="4936950" cy="3370271"/>
          </a:xfrm>
        </p:spPr>
        <p:txBody>
          <a:bodyPr/>
          <a:lstStyle>
            <a:lvl1pPr>
              <a:defRPr sz="15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612E928-D56F-4E50-A5F4-65D75DBA4C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60871" y="2296012"/>
            <a:ext cx="2071130" cy="1727888"/>
          </a:xfrm>
          <a:prstGeom prst="wedgeRoundRectCallout">
            <a:avLst>
              <a:gd name="adj1" fmla="val -76531"/>
              <a:gd name="adj2" fmla="val 21298"/>
              <a:gd name="adj3" fmla="val 16667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lIns="72000" tIns="72000" rIns="72000" bIns="72000" anchor="ctr" anchorCtr="0">
            <a:norm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 dirty="0"/>
              <a:t>Nostopuhekuplan tekstiä. Tarkista, ettei teksti pienene liikaa.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A87E72A6-5F57-42EC-B3B8-4ADDB7D39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77200"/>
            <a:ext cx="7830000" cy="774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0" name="Alaotsikko 2">
            <a:extLst>
              <a:ext uri="{FF2B5EF4-FFF2-40B4-BE49-F238E27FC236}">
                <a16:creationId xmlns:a16="http://schemas.microsoft.com/office/drawing/2014/main" id="{2DEB7755-20EF-4D13-AA98-D470870DFC57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684000" y="1119600"/>
            <a:ext cx="7830000" cy="338400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EDB0CC-4661-45D2-A8B9-BB2793AE79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91" y="0"/>
            <a:ext cx="521209" cy="11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294848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KL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AA3EED-A8B4-47F5-8307-0F3028E2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7600"/>
            <a:ext cx="7861254" cy="438582"/>
          </a:xfrm>
        </p:spPr>
        <p:txBody>
          <a:bodyPr>
            <a:noAutofit/>
          </a:bodyPr>
          <a:lstStyle>
            <a:lvl1pPr>
              <a:defRPr sz="2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CE6A80-0BEB-49F5-815F-F8C53208A3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91" y="0"/>
            <a:ext cx="521209" cy="11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886519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 KL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9070D5-1568-4FDB-8044-C59325D0C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91" y="0"/>
            <a:ext cx="521209" cy="11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986487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nimi (taust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600" y="1029600"/>
            <a:ext cx="8380800" cy="1465200"/>
          </a:xfr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Esityksen otsikko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kaksi riviä</a:t>
            </a:r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7500BF81-1F3E-4714-8B1F-0C29DEF0FA2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1600" y="2898000"/>
            <a:ext cx="8380800" cy="348895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800" b="1" spc="-1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dirty="0"/>
              <a:t>Etunimi Sukunimi</a:t>
            </a:r>
          </a:p>
        </p:txBody>
      </p:sp>
      <p:sp>
        <p:nvSpPr>
          <p:cNvPr id="11" name="Tekstin paikkamerkki 11">
            <a:extLst>
              <a:ext uri="{FF2B5EF4-FFF2-40B4-BE49-F238E27FC236}">
                <a16:creationId xmlns:a16="http://schemas.microsoft.com/office/drawing/2014/main" id="{F1526936-7903-449A-B94A-4844C96E64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599" y="3430655"/>
            <a:ext cx="8380799" cy="348895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fi-FI" sz="2600" b="0" kern="1200" spc="-1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dirty="0"/>
              <a:t>Titteli</a:t>
            </a:r>
          </a:p>
        </p:txBody>
      </p: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58A61857-2F85-45F4-8C2A-127C22976BF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sz="800" dirty="0"/>
          </a:p>
        </p:txBody>
      </p:sp>
      <p:sp>
        <p:nvSpPr>
          <p:cNvPr id="12" name="Alatunnisteen paikkamerkki 11">
            <a:extLst>
              <a:ext uri="{FF2B5EF4-FFF2-40B4-BE49-F238E27FC236}">
                <a16:creationId xmlns:a16="http://schemas.microsoft.com/office/drawing/2014/main" id="{4099B81F-EB95-43B6-A481-FADF61849E6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sz="800" dirty="0"/>
          </a:p>
        </p:txBody>
      </p:sp>
      <p:sp>
        <p:nvSpPr>
          <p:cNvPr id="13" name="Dian numeron paikkamerkki 12">
            <a:extLst>
              <a:ext uri="{FF2B5EF4-FFF2-40B4-BE49-F238E27FC236}">
                <a16:creationId xmlns:a16="http://schemas.microsoft.com/office/drawing/2014/main" id="{3243D802-D7DA-4432-9F62-ED041BD6C7B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pPr/>
              <a:t>‹#›</a:t>
            </a:fld>
            <a:endParaRPr lang="fi-FI" sz="800" dirty="0"/>
          </a:p>
        </p:txBody>
      </p:sp>
    </p:spTree>
    <p:extLst>
      <p:ext uri="{BB962C8B-B14F-4D97-AF65-F5344CB8AC3E}">
        <p14:creationId xmlns:p14="http://schemas.microsoft.com/office/powerpoint/2010/main" val="14037314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nimi (taustakulma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50414" y="1029600"/>
            <a:ext cx="6643172" cy="1465200"/>
          </a:xfr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Esityksen otsikko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kaksi riviä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1" name="Alaotsikko 2">
            <a:extLst>
              <a:ext uri="{FF2B5EF4-FFF2-40B4-BE49-F238E27FC236}">
                <a16:creationId xmlns:a16="http://schemas.microsoft.com/office/drawing/2014/main" id="{49882E55-62C4-4884-8EA5-1CDFCC6523B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76034" y="2898000"/>
            <a:ext cx="5191932" cy="348895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800" b="1" spc="-1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dirty="0"/>
              <a:t>Etunimi Sukunimi</a:t>
            </a: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9A11F1A-B8A2-4DF0-9A1C-1154B9B706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6034" y="3430655"/>
            <a:ext cx="5191930" cy="348895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fi-FI" sz="2600" b="0" kern="1200" spc="-1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dirty="0"/>
              <a:t>Titteli</a:t>
            </a:r>
          </a:p>
        </p:txBody>
      </p:sp>
    </p:spTree>
    <p:extLst>
      <p:ext uri="{BB962C8B-B14F-4D97-AF65-F5344CB8AC3E}">
        <p14:creationId xmlns:p14="http://schemas.microsoft.com/office/powerpoint/2010/main" val="274714827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alaotsikko (taustakuva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8">
            <a:extLst>
              <a:ext uri="{FF2B5EF4-FFF2-40B4-BE49-F238E27FC236}">
                <a16:creationId xmlns:a16="http://schemas.microsoft.com/office/drawing/2014/main" id="{E58BDBE1-BAFE-43B6-82CA-868FFFA0A58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31165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600" y="831600"/>
            <a:ext cx="8380800" cy="1893600"/>
          </a:xfr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Esityksen</a:t>
            </a:r>
            <a:br>
              <a:rPr lang="fi-FI" dirty="0"/>
            </a:br>
            <a:r>
              <a:rPr lang="fi-FI" dirty="0"/>
              <a:t>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7279576-F32C-46A8-B192-0132E7F4D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600" y="2898000"/>
            <a:ext cx="8380800" cy="997200"/>
          </a:xfr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3200" spc="-1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11830114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(taustakuva1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8">
            <a:extLst>
              <a:ext uri="{FF2B5EF4-FFF2-40B4-BE49-F238E27FC236}">
                <a16:creationId xmlns:a16="http://schemas.microsoft.com/office/drawing/2014/main" id="{21517C20-7C95-467C-9D70-293FF413D52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31165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026000"/>
            <a:ext cx="6858000" cy="1893600"/>
          </a:xfrm>
        </p:spPr>
        <p:txBody>
          <a:bodyPr lIns="0" tIns="0" rIns="0" bIns="0" anchor="ctr" anchorCtr="0"/>
          <a:lstStyle>
            <a:lvl1pPr algn="l">
              <a:lnSpc>
                <a:spcPct val="9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Esityksen väliotsikko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57573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(taustakuva2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8">
            <a:extLst>
              <a:ext uri="{FF2B5EF4-FFF2-40B4-BE49-F238E27FC236}">
                <a16:creationId xmlns:a16="http://schemas.microsoft.com/office/drawing/2014/main" id="{B4EA345E-6172-4775-AC93-7CE35C4BFDE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31165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 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55B72F3F-7DE9-4F2F-A071-63EF775450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026000"/>
            <a:ext cx="6858000" cy="1893600"/>
          </a:xfrm>
        </p:spPr>
        <p:txBody>
          <a:bodyPr lIns="0" tIns="0" rIns="0" bIns="0" anchor="ctr" anchorCtr="0"/>
          <a:lstStyle>
            <a:lvl1pPr algn="l">
              <a:lnSpc>
                <a:spcPct val="9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Esityksen väliotsikko</a:t>
            </a:r>
          </a:p>
        </p:txBody>
      </p:sp>
    </p:spTree>
    <p:extLst>
      <p:ext uri="{BB962C8B-B14F-4D97-AF65-F5344CB8AC3E}">
        <p14:creationId xmlns:p14="http://schemas.microsoft.com/office/powerpoint/2010/main" val="2537618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+ alaotsikko (taustakuva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8">
            <a:extLst>
              <a:ext uri="{FF2B5EF4-FFF2-40B4-BE49-F238E27FC236}">
                <a16:creationId xmlns:a16="http://schemas.microsoft.com/office/drawing/2014/main" id="{416E6657-F3A3-499F-9137-20A119FE2D5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31165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026000"/>
            <a:ext cx="6858000" cy="956031"/>
          </a:xfrm>
        </p:spPr>
        <p:txBody>
          <a:bodyPr lIns="0" tIns="0" rIns="0" bIns="0" anchor="b" anchorCtr="0">
            <a:normAutofit/>
          </a:bodyPr>
          <a:lstStyle>
            <a:lvl1pPr algn="l">
              <a:lnSpc>
                <a:spcPct val="9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7279576-F32C-46A8-B192-0132E7F4D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998000"/>
            <a:ext cx="6858000" cy="950400"/>
          </a:xfrm>
        </p:spPr>
        <p:txBody>
          <a:bodyPr lIns="0" tIns="0" rIns="0" bIns="0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3200" spc="-1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47961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9973F0A-302A-47E4-B121-3BF6B0CEA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FDF41EC-D36A-4FDB-8332-33525D620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0EC9829-8559-42C7-BF19-C37D7AB321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60000" y="4680000"/>
            <a:ext cx="936000" cy="24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11.1.2024</a:t>
            </a:r>
            <a:endParaRPr lang="fi-FI" sz="80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4B6ED4-9B4A-48FB-87D6-32EB71D423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4000" y="4680000"/>
            <a:ext cx="2685600" cy="24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 </a:t>
            </a:r>
            <a:endParaRPr lang="fi-FI" sz="80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787F977-9A74-43DD-AF7E-06EFD811C9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13600" y="4680000"/>
            <a:ext cx="748800" cy="24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91F18-F888-40AB-A1D6-2E1777E6306C}" type="slidenum">
              <a:rPr lang="fi-FI" smtClean="0"/>
              <a:pPr/>
              <a:t>‹#›</a:t>
            </a:fld>
            <a:endParaRPr lang="fi-FI" sz="800" dirty="0"/>
          </a:p>
        </p:txBody>
      </p:sp>
      <p:pic>
        <p:nvPicPr>
          <p:cNvPr id="13" name="Picture 11">
            <a:extLst>
              <a:ext uri="{FF2B5EF4-FFF2-40B4-BE49-F238E27FC236}">
                <a16:creationId xmlns:a16="http://schemas.microsoft.com/office/drawing/2014/main" id="{33C8F8E3-C2AA-4B26-9A85-6DDA5914745D}"/>
              </a:ext>
            </a:extLst>
          </p:cNvPr>
          <p:cNvPicPr>
            <a:picLocks noChangeAspect="1"/>
          </p:cNvPicPr>
          <p:nvPr userDrawn="1"/>
        </p:nvPicPr>
        <p:blipFill>
          <a:blip r:embed="rId36"/>
          <a:stretch>
            <a:fillRect/>
          </a:stretch>
        </p:blipFill>
        <p:spPr>
          <a:xfrm>
            <a:off x="325497" y="4537937"/>
            <a:ext cx="1385888" cy="39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9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4" r:id="rId4"/>
    <p:sldLayoutId id="2147483666" r:id="rId5"/>
    <p:sldLayoutId id="2147483672" r:id="rId6"/>
    <p:sldLayoutId id="2147483678" r:id="rId7"/>
    <p:sldLayoutId id="2147483680" r:id="rId8"/>
    <p:sldLayoutId id="2147483679" r:id="rId9"/>
    <p:sldLayoutId id="2147483673" r:id="rId10"/>
    <p:sldLayoutId id="2147483674" r:id="rId11"/>
    <p:sldLayoutId id="2147483687" r:id="rId12"/>
    <p:sldLayoutId id="2147483683" r:id="rId13"/>
    <p:sldLayoutId id="2147483684" r:id="rId14"/>
    <p:sldLayoutId id="2147483671" r:id="rId15"/>
    <p:sldLayoutId id="2147483685" r:id="rId16"/>
    <p:sldLayoutId id="2147483681" r:id="rId17"/>
    <p:sldLayoutId id="2147483682" r:id="rId18"/>
    <p:sldLayoutId id="2147483686" r:id="rId19"/>
    <p:sldLayoutId id="2147483676" r:id="rId20"/>
    <p:sldLayoutId id="2147483654" r:id="rId21"/>
    <p:sldLayoutId id="2147483655" r:id="rId22"/>
    <p:sldLayoutId id="2147483675" r:id="rId23"/>
    <p:sldLayoutId id="2147483667" r:id="rId24"/>
    <p:sldLayoutId id="2147483668" r:id="rId25"/>
    <p:sldLayoutId id="2147483669" r:id="rId26"/>
    <p:sldLayoutId id="2147483688" r:id="rId27"/>
    <p:sldLayoutId id="2147483694" r:id="rId28"/>
    <p:sldLayoutId id="2147483690" r:id="rId29"/>
    <p:sldLayoutId id="2147483692" r:id="rId30"/>
    <p:sldLayoutId id="2147483689" r:id="rId31"/>
    <p:sldLayoutId id="2147483695" r:id="rId32"/>
    <p:sldLayoutId id="2147483691" r:id="rId33"/>
    <p:sldLayoutId id="2147483693" r:id="rId34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500" b="1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DECAA27-8765-4302-A8C4-4E006D65C7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Ostopäällikköindeksit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3242E23-8F50-41A4-9E60-A6CC18F105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Kuvioiden </a:t>
            </a:r>
            <a:r>
              <a:rPr lang="fi-FI"/>
              <a:t>data päivitetään </a:t>
            </a:r>
            <a:r>
              <a:rPr lang="fi-FI" dirty="0"/>
              <a:t>kuukausittain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1E5AD38-A97B-0DC9-FA37-0C47E4D1E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sz="800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25E6818-3E9A-514F-4A4E-2FE16B434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pPr/>
              <a:t>1</a:t>
            </a:fld>
            <a:endParaRPr lang="fi-FI" sz="800" dirty="0"/>
          </a:p>
        </p:txBody>
      </p:sp>
    </p:spTree>
    <p:extLst>
      <p:ext uri="{BB962C8B-B14F-4D97-AF65-F5344CB8AC3E}">
        <p14:creationId xmlns:p14="http://schemas.microsoft.com/office/powerpoint/2010/main" val="2299458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BEC5D8A-48D0-1B9C-41E2-D16115385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Palvelualojen ostopäällikköindeksi, maavertailu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E08CEFB-FC33-4CFA-7468-D3875C8F7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B2873CFA-B2AA-E70C-95A0-23BD8172A1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9354464"/>
              </p:ext>
            </p:extLst>
          </p:nvPr>
        </p:nvGraphicFramePr>
        <p:xfrm>
          <a:off x="992188" y="855663"/>
          <a:ext cx="7161212" cy="343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61848" imgH="3434469" progId="Mbnd.mbnd">
                  <p:embed/>
                </p:oleObj>
              </mc:Choice>
              <mc:Fallback>
                <p:oleObj name="Macrobond document" r:id="rId2" imgW="7161848" imgH="343446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B2873CFA-B2AA-E70C-95A0-23BD8172A1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2188" y="855663"/>
                        <a:ext cx="7161212" cy="3433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5DF519CE-8503-C8D5-FE76-546544B72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8852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DA58506-AD92-0FE3-C144-B9B04166A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Euroalueen ostopäällikköindeksit, toimialoittain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5801D13-F8EE-BD75-054A-12C870CCD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A2FB5130-E096-189F-B957-DDD31FE30C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1239860"/>
              </p:ext>
            </p:extLst>
          </p:nvPr>
        </p:nvGraphicFramePr>
        <p:xfrm>
          <a:off x="992188" y="855663"/>
          <a:ext cx="7161212" cy="343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61848" imgH="3434469" progId="Mbnd.mbnd">
                  <p:embed/>
                </p:oleObj>
              </mc:Choice>
              <mc:Fallback>
                <p:oleObj name="Macrobond document" r:id="rId2" imgW="7161848" imgH="343446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A2FB5130-E096-189F-B957-DDD31FE30C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2188" y="855663"/>
                        <a:ext cx="7161212" cy="3433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C286410-ACC8-6405-8238-315F9CC5F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57323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5D59CE2-8BF5-41DD-E5D6-058BFE405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Saksan ostopäällikköindeksit toimialoittain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8233048-55D1-89BC-1FD1-9A59C634A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C66258B8-20D8-8D25-F948-1A847DB8E6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9168522"/>
              </p:ext>
            </p:extLst>
          </p:nvPr>
        </p:nvGraphicFramePr>
        <p:xfrm>
          <a:off x="992188" y="855663"/>
          <a:ext cx="7161212" cy="343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61848" imgH="3434469" progId="Mbnd.mbnd">
                  <p:embed/>
                </p:oleObj>
              </mc:Choice>
              <mc:Fallback>
                <p:oleObj name="Macrobond document" r:id="rId2" imgW="7161848" imgH="343446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C66258B8-20D8-8D25-F948-1A847DB8E6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2188" y="855663"/>
                        <a:ext cx="7161212" cy="3433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289F93A-9331-A261-F281-9D6C45311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7129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AA3F21D-59EE-149B-41C4-17B91A58C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Yhdysvaltojen ostopäällikköindeksit toimialoittain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7657E3F-345C-8AAF-6152-92024D5F8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92AAB1B0-44CB-692F-620A-ED665E910E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9080457"/>
              </p:ext>
            </p:extLst>
          </p:nvPr>
        </p:nvGraphicFramePr>
        <p:xfrm>
          <a:off x="992188" y="855663"/>
          <a:ext cx="7161212" cy="343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61848" imgH="3434469" progId="Mbnd.mbnd">
                  <p:embed/>
                </p:oleObj>
              </mc:Choice>
              <mc:Fallback>
                <p:oleObj name="Macrobond document" r:id="rId2" imgW="7161848" imgH="343446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92AAB1B0-44CB-692F-620A-ED665E910E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2188" y="855663"/>
                        <a:ext cx="7161212" cy="3433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759CB346-E3AA-3E73-E508-B432F5828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5080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59625BA-9B22-356E-91C4-816317EEF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Ranskan ostopäällikköindeksit, toimialoittain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3244C54-4209-FD4C-2004-0AC6E6B33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0E64F952-FF40-361B-0444-3262BDEB5F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3887358"/>
              </p:ext>
            </p:extLst>
          </p:nvPr>
        </p:nvGraphicFramePr>
        <p:xfrm>
          <a:off x="992188" y="855663"/>
          <a:ext cx="7161212" cy="343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61848" imgH="3434469" progId="Mbnd.mbnd">
                  <p:embed/>
                </p:oleObj>
              </mc:Choice>
              <mc:Fallback>
                <p:oleObj name="Macrobond document" r:id="rId2" imgW="7161848" imgH="343446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0E64F952-FF40-361B-0444-3262BDEB5F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2188" y="855663"/>
                        <a:ext cx="7161212" cy="3433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6D0680EC-26B9-ED8B-D07B-2BCB00587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3933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BBB87F3-4C1C-E0D9-C774-BD748A52A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UK:n ostopäällikköindeksit, toimialoittain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7FF320C-A0B2-EF6B-A493-02824CC5B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64C6EA90-3FC5-25BA-E19F-628A07421B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4809777"/>
              </p:ext>
            </p:extLst>
          </p:nvPr>
        </p:nvGraphicFramePr>
        <p:xfrm>
          <a:off x="992188" y="855663"/>
          <a:ext cx="7161212" cy="343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61848" imgH="3434469" progId="Mbnd.mbnd">
                  <p:embed/>
                </p:oleObj>
              </mc:Choice>
              <mc:Fallback>
                <p:oleObj name="Macrobond document" r:id="rId2" imgW="7161848" imgH="343446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64C6EA90-3FC5-25BA-E19F-628A07421B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2188" y="855663"/>
                        <a:ext cx="7161212" cy="3433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492CCBB7-EF71-CC2E-7D4A-72EF2783D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4963465"/>
      </p:ext>
    </p:extLst>
  </p:cSld>
  <p:clrMapOvr>
    <a:masterClrMapping/>
  </p:clrMapOvr>
</p:sld>
</file>

<file path=ppt/theme/theme1.xml><?xml version="1.0" encoding="utf-8"?>
<a:theme xmlns:a="http://schemas.openxmlformats.org/drawingml/2006/main" name="KL-teema">
  <a:themeElements>
    <a:clrScheme name="KL">
      <a:dk1>
        <a:sysClr val="windowText" lastClr="000000"/>
      </a:dk1>
      <a:lt1>
        <a:sysClr val="window" lastClr="FFFFFF"/>
      </a:lt1>
      <a:dk2>
        <a:srgbClr val="3A515F"/>
      </a:dk2>
      <a:lt2>
        <a:srgbClr val="E9E8E2"/>
      </a:lt2>
      <a:accent1>
        <a:srgbClr val="9D0C13"/>
      </a:accent1>
      <a:accent2>
        <a:srgbClr val="3A515F"/>
      </a:accent2>
      <a:accent3>
        <a:srgbClr val="8ED3F4"/>
      </a:accent3>
      <a:accent4>
        <a:srgbClr val="9BAB00"/>
      </a:accent4>
      <a:accent5>
        <a:srgbClr val="DDDD9F"/>
      </a:accent5>
      <a:accent6>
        <a:srgbClr val="F7E100"/>
      </a:accent6>
      <a:hlink>
        <a:srgbClr val="0563C1"/>
      </a:hlink>
      <a:folHlink>
        <a:srgbClr val="954F72"/>
      </a:folHlink>
    </a:clrScheme>
    <a:fontScheme name="KL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L-vaakaesitys.potx" id="{D9689FD8-ECBB-47C6-8FB6-DE4AA7117305}" vid="{7854EAE9-450B-4FB5-8BE4-48C38F40A88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1A800A5D7D6AB54E9FD9AC6D6F69B608" ma:contentTypeVersion="15" ma:contentTypeDescription="Luo uusi asiakirja." ma:contentTypeScope="" ma:versionID="317e0ea69236fd2fc99adf239d474a34">
  <xsd:schema xmlns:xsd="http://www.w3.org/2001/XMLSchema" xmlns:xs="http://www.w3.org/2001/XMLSchema" xmlns:p="http://schemas.microsoft.com/office/2006/metadata/properties" xmlns:ns2="3ac51bb7-8448-4a30-bc6f-1f13f1cb1178" xmlns:ns3="4bd33ff3-82dc-46e3-8e2f-044c93593367" targetNamespace="http://schemas.microsoft.com/office/2006/metadata/properties" ma:root="true" ma:fieldsID="e48960dccb225393642dd0ee9fd8cf5b" ns2:_="" ns3:_="">
    <xsd:import namespace="3ac51bb7-8448-4a30-bc6f-1f13f1cb1178"/>
    <xsd:import namespace="4bd33ff3-82dc-46e3-8e2f-044c9359336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c51bb7-8448-4a30-bc6f-1f13f1cb117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5e697c6-605d-4cf0-84b3-072def50785b}" ma:internalName="TaxCatchAll" ma:showField="CatchAllData" ma:web="3ac51bb7-8448-4a30-bc6f-1f13f1cb117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d33ff3-82dc-46e3-8e2f-044c935933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Kuvien tunnisteet" ma:readOnly="false" ma:fieldId="{5cf76f15-5ced-4ddc-b409-7134ff3c332f}" ma:taxonomyMulti="true" ma:sspId="cea6bf74-2657-41d8-ba99-1babe469135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bd33ff3-82dc-46e3-8e2f-044c93593367">
      <Terms xmlns="http://schemas.microsoft.com/office/infopath/2007/PartnerControls"/>
    </lcf76f155ced4ddcb4097134ff3c332f>
    <TaxCatchAll xmlns="3ac51bb7-8448-4a30-bc6f-1f13f1cb1178" xsi:nil="true"/>
  </documentManagement>
</p:properties>
</file>

<file path=customXml/item4.xml><?xml version="1.0" encoding="utf-8"?>
<Kameleon>
  <henkilotietoja>Ei</henkilotietoja>
  <taydenne/>
  <tyyppi>Esitys</tyyppi>
  <paivays>2023-10-26</paivays>
  <tekija/>
  <otsikko/>
</Kameleon>
</file>

<file path=customXml/itemProps1.xml><?xml version="1.0" encoding="utf-8"?>
<ds:datastoreItem xmlns:ds="http://schemas.openxmlformats.org/officeDocument/2006/customXml" ds:itemID="{C1C8B18D-99ED-4158-AF9D-2F8C9EF929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c51bb7-8448-4a30-bc6f-1f13f1cb1178"/>
    <ds:schemaRef ds:uri="4bd33ff3-82dc-46e3-8e2f-044c935933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97CAD47-95DE-4D1D-960F-C9DBA289696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A3C3143-4FC1-4905-9515-A07D5D99DA33}">
  <ds:schemaRefs>
    <ds:schemaRef ds:uri="http://schemas.microsoft.com/office/2006/metadata/properties"/>
    <ds:schemaRef ds:uri="http://schemas.microsoft.com/office/infopath/2007/PartnerControls"/>
    <ds:schemaRef ds:uri="4bd33ff3-82dc-46e3-8e2f-044c93593367"/>
    <ds:schemaRef ds:uri="3ac51bb7-8448-4a30-bc6f-1f13f1cb1178"/>
  </ds:schemaRefs>
</ds:datastoreItem>
</file>

<file path=customXml/itemProps4.xml><?xml version="1.0" encoding="utf-8"?>
<ds:datastoreItem xmlns:ds="http://schemas.openxmlformats.org/officeDocument/2006/customXml" ds:itemID="{32EE15B0-4301-40CF-A45F-B6D0D720F2B9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KL-vaakaesitys</Template>
  <TotalTime>133</TotalTime>
  <Words>43</Words>
  <Application>Microsoft Office PowerPoint</Application>
  <PresentationFormat>Näytössä katseltava esitys (16:9)</PresentationFormat>
  <Paragraphs>22</Paragraphs>
  <Slides>7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1" baseType="lpstr">
      <vt:lpstr>Arial</vt:lpstr>
      <vt:lpstr>Calibri</vt:lpstr>
      <vt:lpstr>KL-teema</vt:lpstr>
      <vt:lpstr>Macrobond document</vt:lpstr>
      <vt:lpstr>Ostopäällikköindeksit</vt:lpstr>
      <vt:lpstr>Palvelualojen ostopäällikköindeksi, maavertailu</vt:lpstr>
      <vt:lpstr>Euroalueen ostopäällikköindeksit, toimialoittain</vt:lpstr>
      <vt:lpstr>Saksan ostopäällikköindeksit toimialoittain</vt:lpstr>
      <vt:lpstr>Yhdysvaltojen ostopäällikköindeksit toimialoittain</vt:lpstr>
      <vt:lpstr>Ranskan ostopäällikköindeksit, toimialoittain</vt:lpstr>
      <vt:lpstr>UK:n ostopäällikköindeksit, toimialoittain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Ostopäällikköindeksit</dc:title>
  <dc:creator/>
  <cp:keywords/>
  <cp:lastModifiedBy>Heidi Lauttamäki</cp:lastModifiedBy>
  <cp:revision>2</cp:revision>
  <dcterms:created xsi:type="dcterms:W3CDTF">2023-10-26T11:45:28Z</dcterms:created>
  <dcterms:modified xsi:type="dcterms:W3CDTF">2025-10-05T20:47:45Z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562.25.01.204</vt:lpwstr>
  </property>
  <property fmtid="{D5CDD505-2E9C-101B-9397-08002B2CF9AE}" pid="3" name="ContentTypeId">
    <vt:lpwstr>0x0101001A800A5D7D6AB54E9FD9AC6D6F69B608</vt:lpwstr>
  </property>
  <property fmtid="{D5CDD505-2E9C-101B-9397-08002B2CF9AE}" pid="4" name="dvSaved">
    <vt:lpwstr>0</vt:lpwstr>
  </property>
  <property fmtid="{D5CDD505-2E9C-101B-9397-08002B2CF9AE}" pid="5" name="dvLanguage">
    <vt:lpwstr>1035</vt:lpwstr>
  </property>
  <property fmtid="{D5CDD505-2E9C-101B-9397-08002B2CF9AE}" pid="6" name="dvTemplate">
    <vt:lpwstr>KL-vaakaesitys.potx</vt:lpwstr>
  </property>
  <property fmtid="{D5CDD505-2E9C-101B-9397-08002B2CF9AE}" pid="7" name="dvDefinition">
    <vt:lpwstr>23 (dd_default-KL-031654213457.xml)</vt:lpwstr>
  </property>
  <property fmtid="{D5CDD505-2E9C-101B-9397-08002B2CF9AE}" pid="8" name="dvDefinitionID">
    <vt:lpwstr>23</vt:lpwstr>
  </property>
  <property fmtid="{D5CDD505-2E9C-101B-9397-08002B2CF9AE}" pid="9" name="dvContentFile">
    <vt:lpwstr>dd_default-KL-031654213457.xml</vt:lpwstr>
  </property>
  <property fmtid="{D5CDD505-2E9C-101B-9397-08002B2CF9AE}" pid="10" name="dvGlobalVerID">
    <vt:lpwstr>562.90.01.208</vt:lpwstr>
  </property>
  <property fmtid="{D5CDD505-2E9C-101B-9397-08002B2CF9AE}" pid="11" name="dvDefinitionVersion">
    <vt:lpwstr>1.0 / 15.12.2020</vt:lpwstr>
  </property>
  <property fmtid="{D5CDD505-2E9C-101B-9397-08002B2CF9AE}" pid="12" name="filename">
    <vt:lpwstr>0</vt:lpwstr>
  </property>
  <property fmtid="{D5CDD505-2E9C-101B-9397-08002B2CF9AE}" pid="13" name="filenameandpath">
    <vt:lpwstr>0</vt:lpwstr>
  </property>
  <property fmtid="{D5CDD505-2E9C-101B-9397-08002B2CF9AE}" pid="14" name="dvPagenumberExist">
    <vt:lpwstr>-1</vt:lpwstr>
  </property>
  <property fmtid="{D5CDD505-2E9C-101B-9397-08002B2CF9AE}" pid="15" name="dvAuthorExist">
    <vt:lpwstr>1</vt:lpwstr>
  </property>
  <property fmtid="{D5CDD505-2E9C-101B-9397-08002B2CF9AE}" pid="16" name="dvDateExist">
    <vt:lpwstr>0</vt:lpwstr>
  </property>
  <property fmtid="{D5CDD505-2E9C-101B-9397-08002B2CF9AE}" pid="17" name="dvCategory">
    <vt:lpwstr>4</vt:lpwstr>
  </property>
  <property fmtid="{D5CDD505-2E9C-101B-9397-08002B2CF9AE}" pid="18" name="dvCategory_2">
    <vt:lpwstr>0</vt:lpwstr>
  </property>
  <property fmtid="{D5CDD505-2E9C-101B-9397-08002B2CF9AE}" pid="19" name="dvEnableVismaSignature">
    <vt:lpwstr>0</vt:lpwstr>
  </property>
  <property fmtid="{D5CDD505-2E9C-101B-9397-08002B2CF9AE}" pid="20" name="dvDocumentManagement">
    <vt:lpwstr>0</vt:lpwstr>
  </property>
  <property fmtid="{D5CDD505-2E9C-101B-9397-08002B2CF9AE}" pid="21" name="dvUsed">
    <vt:lpwstr>1</vt:lpwstr>
  </property>
  <property fmtid="{D5CDD505-2E9C-101B-9397-08002B2CF9AE}" pid="22" name="dvCompany">
    <vt:lpwstr>KALI</vt:lpwstr>
  </property>
  <property fmtid="{D5CDD505-2E9C-101B-9397-08002B2CF9AE}" pid="23" name="dvSite">
    <vt:lpwstr>Helsinki</vt:lpwstr>
  </property>
  <property fmtid="{D5CDD505-2E9C-101B-9397-08002B2CF9AE}" pid="24" name="dvNumbering">
    <vt:lpwstr>0</vt:lpwstr>
  </property>
  <property fmtid="{D5CDD505-2E9C-101B-9397-08002B2CF9AE}" pid="25" name="dvDUname">
    <vt:lpwstr/>
  </property>
  <property fmtid="{D5CDD505-2E9C-101B-9397-08002B2CF9AE}" pid="26" name="dvDUdepartment">
    <vt:lpwstr/>
  </property>
  <property fmtid="{D5CDD505-2E9C-101B-9397-08002B2CF9AE}" pid="27" name="dvLogoExist">
    <vt:lpwstr>0</vt:lpwstr>
  </property>
  <property fmtid="{D5CDD505-2E9C-101B-9397-08002B2CF9AE}" pid="28" name="dvCurrentlogo">
    <vt:lpwstr>KL_logo_Fi.jpg</vt:lpwstr>
  </property>
  <property fmtid="{D5CDD505-2E9C-101B-9397-08002B2CF9AE}" pid="29" name="dvCurrentlogoAlternativeText">
    <vt:lpwstr>Kaupan liiton logo</vt:lpwstr>
  </property>
  <property fmtid="{D5CDD505-2E9C-101B-9397-08002B2CF9AE}" pid="30" name="dvCurrentlogoAlternativeTextDecoration">
    <vt:lpwstr>0</vt:lpwstr>
  </property>
  <property fmtid="{D5CDD505-2E9C-101B-9397-08002B2CF9AE}" pid="31" name="henkilotietoja">
    <vt:lpwstr>Ei</vt:lpwstr>
  </property>
  <property fmtid="{D5CDD505-2E9C-101B-9397-08002B2CF9AE}" pid="32" name="taydenne">
    <vt:lpwstr/>
  </property>
  <property fmtid="{D5CDD505-2E9C-101B-9397-08002B2CF9AE}" pid="33" name="tyyppi">
    <vt:lpwstr>Esitys</vt:lpwstr>
  </property>
  <property fmtid="{D5CDD505-2E9C-101B-9397-08002B2CF9AE}" pid="34" name="paivays">
    <vt:filetime>2023-10-25T21:00:00Z</vt:filetime>
  </property>
  <property fmtid="{D5CDD505-2E9C-101B-9397-08002B2CF9AE}" pid="35" name="tekija">
    <vt:lpwstr/>
  </property>
  <property fmtid="{D5CDD505-2E9C-101B-9397-08002B2CF9AE}" pid="36" name="otsikko">
    <vt:lpwstr/>
  </property>
</Properties>
</file>