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2C3D4-5A67-45E2-ABD6-5B5514298671}" v="24" dt="2026-01-04T16:16:48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1-04T16:16:48.029" v="29"/>
      <pc:docMkLst>
        <pc:docMk/>
      </pc:docMkLst>
      <pc:sldChg chg="modSp">
        <pc:chgData name="Heidi Lauttamäki" userId="cb42d338-2c30-4157-8ccb-e4b9f5027b7b" providerId="ADAL" clId="{B4BC1C14-9588-4EFA-97B7-25CF86B0D9AC}" dt="2026-01-04T16:16:45.795" v="24"/>
        <pc:sldMkLst>
          <pc:docMk/>
          <pc:sldMk cId="3448852264" sldId="257"/>
        </pc:sldMkLst>
        <pc:graphicFrameChg chg="mod">
          <ac:chgData name="Heidi Lauttamäki" userId="cb42d338-2c30-4157-8ccb-e4b9f5027b7b" providerId="ADAL" clId="{B4BC1C14-9588-4EFA-97B7-25CF86B0D9AC}" dt="2026-01-04T16:16:45.795" v="24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6:46.378" v="26"/>
        <pc:sldMkLst>
          <pc:docMk/>
          <pc:sldMk cId="1327129611" sldId="258"/>
        </pc:sldMkLst>
        <pc:graphicFrameChg chg="mod">
          <ac:chgData name="Heidi Lauttamäki" userId="cb42d338-2c30-4157-8ccb-e4b9f5027b7b" providerId="ADAL" clId="{B4BC1C14-9588-4EFA-97B7-25CF86B0D9AC}" dt="2026-01-04T16:16:46.378" v="26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6:46.650" v="27"/>
        <pc:sldMkLst>
          <pc:docMk/>
          <pc:sldMk cId="3985080796" sldId="259"/>
        </pc:sldMkLst>
        <pc:graphicFrameChg chg="mod">
          <ac:chgData name="Heidi Lauttamäki" userId="cb42d338-2c30-4157-8ccb-e4b9f5027b7b" providerId="ADAL" clId="{B4BC1C14-9588-4EFA-97B7-25CF86B0D9AC}" dt="2026-01-04T16:16:46.650" v="27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6:46.968" v="28"/>
        <pc:sldMkLst>
          <pc:docMk/>
          <pc:sldMk cId="2333933182" sldId="260"/>
        </pc:sldMkLst>
        <pc:graphicFrameChg chg="mod">
          <ac:chgData name="Heidi Lauttamäki" userId="cb42d338-2c30-4157-8ccb-e4b9f5027b7b" providerId="ADAL" clId="{B4BC1C14-9588-4EFA-97B7-25CF86B0D9AC}" dt="2026-01-04T16:16:46.968" v="28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6:48.029" v="29"/>
        <pc:sldMkLst>
          <pc:docMk/>
          <pc:sldMk cId="2014963465" sldId="261"/>
        </pc:sldMkLst>
        <pc:graphicFrameChg chg="mod">
          <ac:chgData name="Heidi Lauttamäki" userId="cb42d338-2c30-4157-8ccb-e4b9f5027b7b" providerId="ADAL" clId="{B4BC1C14-9588-4EFA-97B7-25CF86B0D9AC}" dt="2026-01-04T16:16:48.029" v="29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6:46.084" v="25"/>
        <pc:sldMkLst>
          <pc:docMk/>
          <pc:sldMk cId="1757323812" sldId="262"/>
        </pc:sldMkLst>
        <pc:graphicFrameChg chg="mod">
          <ac:chgData name="Heidi Lauttamäki" userId="cb42d338-2c30-4157-8ccb-e4b9f5027b7b" providerId="ADAL" clId="{B4BC1C14-9588-4EFA-97B7-25CF86B0D9AC}" dt="2026-01-04T16:16:46.084" v="25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4.1.2026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53302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459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7893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25525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0719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2042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ameleon>
  <henkilotietoja>Ei</henkilotietoja>
  <taydenne/>
  <tyyppi>Esitys</tyyppi>
  <paivays>2023-10-26</paivays>
  <tekija/>
  <otsikko/>
</Kamele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E15B0-4301-40CF-A45F-B6D0D720F2B9}">
  <ds:schemaRefs/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146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2026-01-04T16:17:00Z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