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1"/>
  </p:notesMasterIdLst>
  <p:sldIdLst>
    <p:sldId id="258" r:id="rId6"/>
    <p:sldId id="259" r:id="rId7"/>
    <p:sldId id="293" r:id="rId8"/>
    <p:sldId id="295" r:id="rId9"/>
    <p:sldId id="296" r:id="rId10"/>
    <p:sldId id="300" r:id="rId11"/>
    <p:sldId id="298" r:id="rId12"/>
    <p:sldId id="299" r:id="rId13"/>
    <p:sldId id="279" r:id="rId14"/>
    <p:sldId id="301" r:id="rId15"/>
    <p:sldId id="271" r:id="rId16"/>
    <p:sldId id="302" r:id="rId17"/>
    <p:sldId id="276" r:id="rId18"/>
    <p:sldId id="304" r:id="rId19"/>
    <p:sldId id="303" r:id="rId20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66A2C-0765-4E28-810E-F69AEF8FFB31}" v="14" dt="2022-09-14T09:19:49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5" autoAdjust="0"/>
  </p:normalViewPr>
  <p:slideViewPr>
    <p:cSldViewPr snapToGrid="0">
      <p:cViewPr varScale="1">
        <p:scale>
          <a:sx n="158" d="100"/>
          <a:sy n="158" d="100"/>
        </p:scale>
        <p:origin x="624" y="1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hi Kuljukka-Rabb" userId="36d9f997-0d1a-448b-a40f-f7b362fe6406" providerId="ADAL" clId="{9F666A2C-0765-4E28-810E-F69AEF8FFB31}"/>
    <pc:docChg chg="undo custSel addSld delSld modSld sldOrd">
      <pc:chgData name="Terhi Kuljukka-Rabb" userId="36d9f997-0d1a-448b-a40f-f7b362fe6406" providerId="ADAL" clId="{9F666A2C-0765-4E28-810E-F69AEF8FFB31}" dt="2022-09-14T12:49:49.052" v="1817" actId="20577"/>
      <pc:docMkLst>
        <pc:docMk/>
      </pc:docMkLst>
      <pc:sldChg chg="modSp mod">
        <pc:chgData name="Terhi Kuljukka-Rabb" userId="36d9f997-0d1a-448b-a40f-f7b362fe6406" providerId="ADAL" clId="{9F666A2C-0765-4E28-810E-F69AEF8FFB31}" dt="2022-09-13T09:50:38.576" v="0" actId="20577"/>
        <pc:sldMkLst>
          <pc:docMk/>
          <pc:sldMk cId="3995558502" sldId="258"/>
        </pc:sldMkLst>
        <pc:spChg chg="mod">
          <ac:chgData name="Terhi Kuljukka-Rabb" userId="36d9f997-0d1a-448b-a40f-f7b362fe6406" providerId="ADAL" clId="{9F666A2C-0765-4E28-810E-F69AEF8FFB31}" dt="2022-09-13T09:50:38.576" v="0" actId="20577"/>
          <ac:spMkLst>
            <pc:docMk/>
            <pc:sldMk cId="3995558502" sldId="258"/>
            <ac:spMk id="3" creationId="{B44DB5C8-4E67-483C-8CFC-D5C0B4D5E195}"/>
          </ac:spMkLst>
        </pc:spChg>
      </pc:sldChg>
      <pc:sldChg chg="del">
        <pc:chgData name="Terhi Kuljukka-Rabb" userId="36d9f997-0d1a-448b-a40f-f7b362fe6406" providerId="ADAL" clId="{9F666A2C-0765-4E28-810E-F69AEF8FFB31}" dt="2022-09-13T09:51:58.497" v="21" actId="47"/>
        <pc:sldMkLst>
          <pc:docMk/>
          <pc:sldMk cId="4187644434" sldId="268"/>
        </pc:sldMkLst>
      </pc:sldChg>
      <pc:sldChg chg="modSp mod">
        <pc:chgData name="Terhi Kuljukka-Rabb" userId="36d9f997-0d1a-448b-a40f-f7b362fe6406" providerId="ADAL" clId="{9F666A2C-0765-4E28-810E-F69AEF8FFB31}" dt="2022-09-14T08:41:46.216" v="1044" actId="115"/>
        <pc:sldMkLst>
          <pc:docMk/>
          <pc:sldMk cId="2776504196" sldId="271"/>
        </pc:sldMkLst>
        <pc:spChg chg="mod">
          <ac:chgData name="Terhi Kuljukka-Rabb" userId="36d9f997-0d1a-448b-a40f-f7b362fe6406" providerId="ADAL" clId="{9F666A2C-0765-4E28-810E-F69AEF8FFB31}" dt="2022-09-14T08:41:12.037" v="1007" actId="20577"/>
          <ac:spMkLst>
            <pc:docMk/>
            <pc:sldMk cId="2776504196" sldId="271"/>
            <ac:spMk id="2" creationId="{883D803B-59B1-434D-BD61-8187913684FE}"/>
          </ac:spMkLst>
        </pc:spChg>
        <pc:spChg chg="mod">
          <ac:chgData name="Terhi Kuljukka-Rabb" userId="36d9f997-0d1a-448b-a40f-f7b362fe6406" providerId="ADAL" clId="{9F666A2C-0765-4E28-810E-F69AEF8FFB31}" dt="2022-09-14T08:41:46.216" v="1044" actId="115"/>
          <ac:spMkLst>
            <pc:docMk/>
            <pc:sldMk cId="2776504196" sldId="271"/>
            <ac:spMk id="3" creationId="{4C1FFB5B-F3CF-441C-87B9-C53455702034}"/>
          </ac:spMkLst>
        </pc:spChg>
        <pc:spChg chg="mod">
          <ac:chgData name="Terhi Kuljukka-Rabb" userId="36d9f997-0d1a-448b-a40f-f7b362fe6406" providerId="ADAL" clId="{9F666A2C-0765-4E28-810E-F69AEF8FFB31}" dt="2022-09-14T08:17:53.822" v="922" actId="20577"/>
          <ac:spMkLst>
            <pc:docMk/>
            <pc:sldMk cId="2776504196" sldId="271"/>
            <ac:spMk id="4" creationId="{16F05C85-5384-4ED7-AE10-BB7CAD2AC263}"/>
          </ac:spMkLst>
        </pc:spChg>
      </pc:sldChg>
      <pc:sldChg chg="modSp mod">
        <pc:chgData name="Terhi Kuljukka-Rabb" userId="36d9f997-0d1a-448b-a40f-f7b362fe6406" providerId="ADAL" clId="{9F666A2C-0765-4E28-810E-F69AEF8FFB31}" dt="2022-09-14T12:14:56.589" v="1434" actId="20577"/>
        <pc:sldMkLst>
          <pc:docMk/>
          <pc:sldMk cId="2631648438" sldId="276"/>
        </pc:sldMkLst>
        <pc:spChg chg="mod">
          <ac:chgData name="Terhi Kuljukka-Rabb" userId="36d9f997-0d1a-448b-a40f-f7b362fe6406" providerId="ADAL" clId="{9F666A2C-0765-4E28-810E-F69AEF8FFB31}" dt="2022-09-14T12:14:56.589" v="1434" actId="20577"/>
          <ac:spMkLst>
            <pc:docMk/>
            <pc:sldMk cId="2631648438" sldId="276"/>
            <ac:spMk id="2" creationId="{EDA279A6-44C1-41A4-97A5-E0AA77D90C11}"/>
          </ac:spMkLst>
        </pc:spChg>
        <pc:spChg chg="mod">
          <ac:chgData name="Terhi Kuljukka-Rabb" userId="36d9f997-0d1a-448b-a40f-f7b362fe6406" providerId="ADAL" clId="{9F666A2C-0765-4E28-810E-F69AEF8FFB31}" dt="2022-09-14T09:21:22.829" v="1396" actId="1076"/>
          <ac:spMkLst>
            <pc:docMk/>
            <pc:sldMk cId="2631648438" sldId="276"/>
            <ac:spMk id="3" creationId="{8C03A091-153B-4DBA-A8DA-069A7834F161}"/>
          </ac:spMkLst>
        </pc:spChg>
        <pc:spChg chg="mod">
          <ac:chgData name="Terhi Kuljukka-Rabb" userId="36d9f997-0d1a-448b-a40f-f7b362fe6406" providerId="ADAL" clId="{9F666A2C-0765-4E28-810E-F69AEF8FFB31}" dt="2022-09-14T09:17:04.760" v="1261" actId="20577"/>
          <ac:spMkLst>
            <pc:docMk/>
            <pc:sldMk cId="2631648438" sldId="276"/>
            <ac:spMk id="4" creationId="{B74AB315-B6A2-4EB8-8845-2E48D34169F5}"/>
          </ac:spMkLst>
        </pc:spChg>
      </pc:sldChg>
      <pc:sldChg chg="modSp mod">
        <pc:chgData name="Terhi Kuljukka-Rabb" userId="36d9f997-0d1a-448b-a40f-f7b362fe6406" providerId="ADAL" clId="{9F666A2C-0765-4E28-810E-F69AEF8FFB31}" dt="2022-09-14T09:23:55.992" v="1426" actId="20577"/>
        <pc:sldMkLst>
          <pc:docMk/>
          <pc:sldMk cId="3007276859" sldId="279"/>
        </pc:sldMkLst>
        <pc:spChg chg="mod">
          <ac:chgData name="Terhi Kuljukka-Rabb" userId="36d9f997-0d1a-448b-a40f-f7b362fe6406" providerId="ADAL" clId="{9F666A2C-0765-4E28-810E-F69AEF8FFB31}" dt="2022-09-14T08:04:44.340" v="345"/>
          <ac:spMkLst>
            <pc:docMk/>
            <pc:sldMk cId="3007276859" sldId="279"/>
            <ac:spMk id="2" creationId="{7B189BA3-4C5A-4317-9FA6-E420C64B2DC8}"/>
          </ac:spMkLst>
        </pc:spChg>
        <pc:spChg chg="mod">
          <ac:chgData name="Terhi Kuljukka-Rabb" userId="36d9f997-0d1a-448b-a40f-f7b362fe6406" providerId="ADAL" clId="{9F666A2C-0765-4E28-810E-F69AEF8FFB31}" dt="2022-09-14T09:23:55.992" v="1426" actId="20577"/>
          <ac:spMkLst>
            <pc:docMk/>
            <pc:sldMk cId="3007276859" sldId="279"/>
            <ac:spMk id="3" creationId="{B9480F3E-F6AF-4D7A-AA8D-2273C6AD2BD9}"/>
          </ac:spMkLst>
        </pc:spChg>
        <pc:spChg chg="mod">
          <ac:chgData name="Terhi Kuljukka-Rabb" userId="36d9f997-0d1a-448b-a40f-f7b362fe6406" providerId="ADAL" clId="{9F666A2C-0765-4E28-810E-F69AEF8FFB31}" dt="2022-09-14T07:55:46.027" v="339" actId="20577"/>
          <ac:spMkLst>
            <pc:docMk/>
            <pc:sldMk cId="3007276859" sldId="279"/>
            <ac:spMk id="4" creationId="{DD8C513E-370B-4961-88CC-D5007684C8BD}"/>
          </ac:spMkLst>
        </pc:spChg>
      </pc:sldChg>
      <pc:sldChg chg="del">
        <pc:chgData name="Terhi Kuljukka-Rabb" userId="36d9f997-0d1a-448b-a40f-f7b362fe6406" providerId="ADAL" clId="{9F666A2C-0765-4E28-810E-F69AEF8FFB31}" dt="2022-09-14T08:44:54.374" v="1087" actId="47"/>
        <pc:sldMkLst>
          <pc:docMk/>
          <pc:sldMk cId="769594895" sldId="280"/>
        </pc:sldMkLst>
      </pc:sldChg>
      <pc:sldChg chg="del">
        <pc:chgData name="Terhi Kuljukka-Rabb" userId="36d9f997-0d1a-448b-a40f-f7b362fe6406" providerId="ADAL" clId="{9F666A2C-0765-4E28-810E-F69AEF8FFB31}" dt="2022-09-13T09:51:54.414" v="20" actId="47"/>
        <pc:sldMkLst>
          <pc:docMk/>
          <pc:sldMk cId="169092375" sldId="283"/>
        </pc:sldMkLst>
      </pc:sldChg>
      <pc:sldChg chg="del">
        <pc:chgData name="Terhi Kuljukka-Rabb" userId="36d9f997-0d1a-448b-a40f-f7b362fe6406" providerId="ADAL" clId="{9F666A2C-0765-4E28-810E-F69AEF8FFB31}" dt="2022-09-13T09:51:29.884" v="1" actId="47"/>
        <pc:sldMkLst>
          <pc:docMk/>
          <pc:sldMk cId="863202747" sldId="284"/>
        </pc:sldMkLst>
      </pc:sldChg>
      <pc:sldChg chg="del">
        <pc:chgData name="Terhi Kuljukka-Rabb" userId="36d9f997-0d1a-448b-a40f-f7b362fe6406" providerId="ADAL" clId="{9F666A2C-0765-4E28-810E-F69AEF8FFB31}" dt="2022-09-14T08:44:45.566" v="1085" actId="47"/>
        <pc:sldMkLst>
          <pc:docMk/>
          <pc:sldMk cId="898299761" sldId="285"/>
        </pc:sldMkLst>
      </pc:sldChg>
      <pc:sldChg chg="del">
        <pc:chgData name="Terhi Kuljukka-Rabb" userId="36d9f997-0d1a-448b-a40f-f7b362fe6406" providerId="ADAL" clId="{9F666A2C-0765-4E28-810E-F69AEF8FFB31}" dt="2022-09-14T08:48:11.824" v="1125" actId="47"/>
        <pc:sldMkLst>
          <pc:docMk/>
          <pc:sldMk cId="486982815" sldId="286"/>
        </pc:sldMkLst>
      </pc:sldChg>
      <pc:sldChg chg="del">
        <pc:chgData name="Terhi Kuljukka-Rabb" userId="36d9f997-0d1a-448b-a40f-f7b362fe6406" providerId="ADAL" clId="{9F666A2C-0765-4E28-810E-F69AEF8FFB31}" dt="2022-09-14T08:44:48.352" v="1086" actId="47"/>
        <pc:sldMkLst>
          <pc:docMk/>
          <pc:sldMk cId="3948167204" sldId="287"/>
        </pc:sldMkLst>
      </pc:sldChg>
      <pc:sldChg chg="del">
        <pc:chgData name="Terhi Kuljukka-Rabb" userId="36d9f997-0d1a-448b-a40f-f7b362fe6406" providerId="ADAL" clId="{9F666A2C-0765-4E28-810E-F69AEF8FFB31}" dt="2022-09-14T08:44:57.103" v="1088" actId="47"/>
        <pc:sldMkLst>
          <pc:docMk/>
          <pc:sldMk cId="3888196914" sldId="288"/>
        </pc:sldMkLst>
      </pc:sldChg>
      <pc:sldChg chg="del">
        <pc:chgData name="Terhi Kuljukka-Rabb" userId="36d9f997-0d1a-448b-a40f-f7b362fe6406" providerId="ADAL" clId="{9F666A2C-0765-4E28-810E-F69AEF8FFB31}" dt="2022-09-14T08:44:37.930" v="1084" actId="47"/>
        <pc:sldMkLst>
          <pc:docMk/>
          <pc:sldMk cId="3219197484" sldId="289"/>
        </pc:sldMkLst>
      </pc:sldChg>
      <pc:sldChg chg="del">
        <pc:chgData name="Terhi Kuljukka-Rabb" userId="36d9f997-0d1a-448b-a40f-f7b362fe6406" providerId="ADAL" clId="{9F666A2C-0765-4E28-810E-F69AEF8FFB31}" dt="2022-09-14T08:44:30.781" v="1082" actId="47"/>
        <pc:sldMkLst>
          <pc:docMk/>
          <pc:sldMk cId="4253787363" sldId="290"/>
        </pc:sldMkLst>
      </pc:sldChg>
      <pc:sldChg chg="modSp del mod">
        <pc:chgData name="Terhi Kuljukka-Rabb" userId="36d9f997-0d1a-448b-a40f-f7b362fe6406" providerId="ADAL" clId="{9F666A2C-0765-4E28-810E-F69AEF8FFB31}" dt="2022-09-14T08:44:33.171" v="1083" actId="47"/>
        <pc:sldMkLst>
          <pc:docMk/>
          <pc:sldMk cId="1233567436" sldId="291"/>
        </pc:sldMkLst>
        <pc:spChg chg="mod">
          <ac:chgData name="Terhi Kuljukka-Rabb" userId="36d9f997-0d1a-448b-a40f-f7b362fe6406" providerId="ADAL" clId="{9F666A2C-0765-4E28-810E-F69AEF8FFB31}" dt="2022-09-13T12:25:38.989" v="50" actId="20577"/>
          <ac:spMkLst>
            <pc:docMk/>
            <pc:sldMk cId="1233567436" sldId="291"/>
            <ac:spMk id="2" creationId="{883D803B-59B1-434D-BD61-8187913684FE}"/>
          </ac:spMkLst>
        </pc:spChg>
        <pc:spChg chg="mod">
          <ac:chgData name="Terhi Kuljukka-Rabb" userId="36d9f997-0d1a-448b-a40f-f7b362fe6406" providerId="ADAL" clId="{9F666A2C-0765-4E28-810E-F69AEF8FFB31}" dt="2022-09-13T12:25:56.970" v="53" actId="20577"/>
          <ac:spMkLst>
            <pc:docMk/>
            <pc:sldMk cId="1233567436" sldId="291"/>
            <ac:spMk id="3" creationId="{4C1FFB5B-F3CF-441C-87B9-C53455702034}"/>
          </ac:spMkLst>
        </pc:spChg>
      </pc:sldChg>
      <pc:sldChg chg="modSp del mod">
        <pc:chgData name="Terhi Kuljukka-Rabb" userId="36d9f997-0d1a-448b-a40f-f7b362fe6406" providerId="ADAL" clId="{9F666A2C-0765-4E28-810E-F69AEF8FFB31}" dt="2022-09-14T08:44:20.112" v="1081" actId="47"/>
        <pc:sldMkLst>
          <pc:docMk/>
          <pc:sldMk cId="3197002401" sldId="292"/>
        </pc:sldMkLst>
        <pc:spChg chg="mod">
          <ac:chgData name="Terhi Kuljukka-Rabb" userId="36d9f997-0d1a-448b-a40f-f7b362fe6406" providerId="ADAL" clId="{9F666A2C-0765-4E28-810E-F69AEF8FFB31}" dt="2022-09-14T08:43:42.092" v="1046" actId="21"/>
          <ac:spMkLst>
            <pc:docMk/>
            <pc:sldMk cId="3197002401" sldId="292"/>
            <ac:spMk id="3" creationId="{018E1460-B096-4B13-8BBA-24383911CB11}"/>
          </ac:spMkLst>
        </pc:spChg>
      </pc:sldChg>
      <pc:sldChg chg="modSp mod">
        <pc:chgData name="Terhi Kuljukka-Rabb" userId="36d9f997-0d1a-448b-a40f-f7b362fe6406" providerId="ADAL" clId="{9F666A2C-0765-4E28-810E-F69AEF8FFB31}" dt="2022-09-14T07:26:14.057" v="54" actId="20577"/>
        <pc:sldMkLst>
          <pc:docMk/>
          <pc:sldMk cId="2390889105" sldId="293"/>
        </pc:sldMkLst>
        <pc:spChg chg="mod">
          <ac:chgData name="Terhi Kuljukka-Rabb" userId="36d9f997-0d1a-448b-a40f-f7b362fe6406" providerId="ADAL" clId="{9F666A2C-0765-4E28-810E-F69AEF8FFB31}" dt="2022-09-14T07:26:14.057" v="54" actId="20577"/>
          <ac:spMkLst>
            <pc:docMk/>
            <pc:sldMk cId="2390889105" sldId="293"/>
            <ac:spMk id="3" creationId="{D649C193-BD35-450A-B79A-4FCA07AF4116}"/>
          </ac:spMkLst>
        </pc:spChg>
      </pc:sldChg>
      <pc:sldChg chg="del">
        <pc:chgData name="Terhi Kuljukka-Rabb" userId="36d9f997-0d1a-448b-a40f-f7b362fe6406" providerId="ADAL" clId="{9F666A2C-0765-4E28-810E-F69AEF8FFB31}" dt="2022-09-13T09:52:01.902" v="22" actId="47"/>
        <pc:sldMkLst>
          <pc:docMk/>
          <pc:sldMk cId="3970869521" sldId="294"/>
        </pc:sldMkLst>
      </pc:sldChg>
      <pc:sldChg chg="modSp mod">
        <pc:chgData name="Terhi Kuljukka-Rabb" userId="36d9f997-0d1a-448b-a40f-f7b362fe6406" providerId="ADAL" clId="{9F666A2C-0765-4E28-810E-F69AEF8FFB31}" dt="2022-09-14T07:31:39.980" v="81" actId="20577"/>
        <pc:sldMkLst>
          <pc:docMk/>
          <pc:sldMk cId="2617337177" sldId="295"/>
        </pc:sldMkLst>
        <pc:spChg chg="mod">
          <ac:chgData name="Terhi Kuljukka-Rabb" userId="36d9f997-0d1a-448b-a40f-f7b362fe6406" providerId="ADAL" clId="{9F666A2C-0765-4E28-810E-F69AEF8FFB31}" dt="2022-09-14T07:31:39.980" v="81" actId="20577"/>
          <ac:spMkLst>
            <pc:docMk/>
            <pc:sldMk cId="2617337177" sldId="295"/>
            <ac:spMk id="2" creationId="{3D60A84A-CC50-4E27-87C7-ED940EEDE2A5}"/>
          </ac:spMkLst>
        </pc:spChg>
      </pc:sldChg>
      <pc:sldChg chg="modSp mod">
        <pc:chgData name="Terhi Kuljukka-Rabb" userId="36d9f997-0d1a-448b-a40f-f7b362fe6406" providerId="ADAL" clId="{9F666A2C-0765-4E28-810E-F69AEF8FFB31}" dt="2022-09-14T07:35:29.331" v="144" actId="20577"/>
        <pc:sldMkLst>
          <pc:docMk/>
          <pc:sldMk cId="3731180830" sldId="296"/>
        </pc:sldMkLst>
        <pc:spChg chg="mod">
          <ac:chgData name="Terhi Kuljukka-Rabb" userId="36d9f997-0d1a-448b-a40f-f7b362fe6406" providerId="ADAL" clId="{9F666A2C-0765-4E28-810E-F69AEF8FFB31}" dt="2022-09-14T07:31:47.736" v="82" actId="20577"/>
          <ac:spMkLst>
            <pc:docMk/>
            <pc:sldMk cId="3731180830" sldId="296"/>
            <ac:spMk id="2" creationId="{3D60A84A-CC50-4E27-87C7-ED940EEDE2A5}"/>
          </ac:spMkLst>
        </pc:spChg>
        <pc:spChg chg="mod">
          <ac:chgData name="Terhi Kuljukka-Rabb" userId="36d9f997-0d1a-448b-a40f-f7b362fe6406" providerId="ADAL" clId="{9F666A2C-0765-4E28-810E-F69AEF8FFB31}" dt="2022-09-14T07:35:29.331" v="144" actId="20577"/>
          <ac:spMkLst>
            <pc:docMk/>
            <pc:sldMk cId="3731180830" sldId="296"/>
            <ac:spMk id="3" creationId="{D649C193-BD35-450A-B79A-4FCA07AF4116}"/>
          </ac:spMkLst>
        </pc:spChg>
      </pc:sldChg>
      <pc:sldChg chg="modSp del mod">
        <pc:chgData name="Terhi Kuljukka-Rabb" userId="36d9f997-0d1a-448b-a40f-f7b362fe6406" providerId="ADAL" clId="{9F666A2C-0765-4E28-810E-F69AEF8FFB31}" dt="2022-09-14T07:42:27.109" v="193" actId="47"/>
        <pc:sldMkLst>
          <pc:docMk/>
          <pc:sldMk cId="1290413339" sldId="297"/>
        </pc:sldMkLst>
        <pc:spChg chg="mod">
          <ac:chgData name="Terhi Kuljukka-Rabb" userId="36d9f997-0d1a-448b-a40f-f7b362fe6406" providerId="ADAL" clId="{9F666A2C-0765-4E28-810E-F69AEF8FFB31}" dt="2022-09-14T07:32:50.023" v="89" actId="21"/>
          <ac:spMkLst>
            <pc:docMk/>
            <pc:sldMk cId="1290413339" sldId="297"/>
            <ac:spMk id="3" creationId="{D649C193-BD35-450A-B79A-4FCA07AF4116}"/>
          </ac:spMkLst>
        </pc:spChg>
      </pc:sldChg>
      <pc:sldChg chg="modSp mod ord">
        <pc:chgData name="Terhi Kuljukka-Rabb" userId="36d9f997-0d1a-448b-a40f-f7b362fe6406" providerId="ADAL" clId="{9F666A2C-0765-4E28-810E-F69AEF8FFB31}" dt="2022-09-14T09:02:48.549" v="1127" actId="20577"/>
        <pc:sldMkLst>
          <pc:docMk/>
          <pc:sldMk cId="2841389227" sldId="298"/>
        </pc:sldMkLst>
        <pc:spChg chg="mod">
          <ac:chgData name="Terhi Kuljukka-Rabb" userId="36d9f997-0d1a-448b-a40f-f7b362fe6406" providerId="ADAL" clId="{9F666A2C-0765-4E28-810E-F69AEF8FFB31}" dt="2022-09-14T09:02:48.549" v="1127" actId="20577"/>
          <ac:spMkLst>
            <pc:docMk/>
            <pc:sldMk cId="2841389227" sldId="298"/>
            <ac:spMk id="2" creationId="{3D60A84A-CC50-4E27-87C7-ED940EEDE2A5}"/>
          </ac:spMkLst>
        </pc:spChg>
        <pc:spChg chg="mod">
          <ac:chgData name="Terhi Kuljukka-Rabb" userId="36d9f997-0d1a-448b-a40f-f7b362fe6406" providerId="ADAL" clId="{9F666A2C-0765-4E28-810E-F69AEF8FFB31}" dt="2022-09-14T07:41:41.748" v="190" actId="1076"/>
          <ac:spMkLst>
            <pc:docMk/>
            <pc:sldMk cId="2841389227" sldId="298"/>
            <ac:spMk id="3" creationId="{D649C193-BD35-450A-B79A-4FCA07AF4116}"/>
          </ac:spMkLst>
        </pc:spChg>
      </pc:sldChg>
      <pc:sldChg chg="addSp delSp modSp mod">
        <pc:chgData name="Terhi Kuljukka-Rabb" userId="36d9f997-0d1a-448b-a40f-f7b362fe6406" providerId="ADAL" clId="{9F666A2C-0765-4E28-810E-F69AEF8FFB31}" dt="2022-09-14T07:55:37.788" v="334" actId="20577"/>
        <pc:sldMkLst>
          <pc:docMk/>
          <pc:sldMk cId="2062226433" sldId="299"/>
        </pc:sldMkLst>
        <pc:spChg chg="mod">
          <ac:chgData name="Terhi Kuljukka-Rabb" userId="36d9f997-0d1a-448b-a40f-f7b362fe6406" providerId="ADAL" clId="{9F666A2C-0765-4E28-810E-F69AEF8FFB31}" dt="2022-09-14T07:45:30.008" v="207" actId="20577"/>
          <ac:spMkLst>
            <pc:docMk/>
            <pc:sldMk cId="2062226433" sldId="299"/>
            <ac:spMk id="2" creationId="{3D60A84A-CC50-4E27-87C7-ED940EEDE2A5}"/>
          </ac:spMkLst>
        </pc:spChg>
        <pc:spChg chg="mod">
          <ac:chgData name="Terhi Kuljukka-Rabb" userId="36d9f997-0d1a-448b-a40f-f7b362fe6406" providerId="ADAL" clId="{9F666A2C-0765-4E28-810E-F69AEF8FFB31}" dt="2022-09-14T07:54:16.186" v="329" actId="20577"/>
          <ac:spMkLst>
            <pc:docMk/>
            <pc:sldMk cId="2062226433" sldId="299"/>
            <ac:spMk id="3" creationId="{D649C193-BD35-450A-B79A-4FCA07AF4116}"/>
          </ac:spMkLst>
        </pc:spChg>
        <pc:spChg chg="mod">
          <ac:chgData name="Terhi Kuljukka-Rabb" userId="36d9f997-0d1a-448b-a40f-f7b362fe6406" providerId="ADAL" clId="{9F666A2C-0765-4E28-810E-F69AEF8FFB31}" dt="2022-09-14T07:55:37.788" v="334" actId="20577"/>
          <ac:spMkLst>
            <pc:docMk/>
            <pc:sldMk cId="2062226433" sldId="299"/>
            <ac:spMk id="4" creationId="{65E7C81A-FD6B-4921-98BA-88FB3A7BD7A6}"/>
          </ac:spMkLst>
        </pc:spChg>
        <pc:graphicFrameChg chg="add del mod">
          <ac:chgData name="Terhi Kuljukka-Rabb" userId="36d9f997-0d1a-448b-a40f-f7b362fe6406" providerId="ADAL" clId="{9F666A2C-0765-4E28-810E-F69AEF8FFB31}" dt="2022-09-14T07:45:42.428" v="211"/>
          <ac:graphicFrameMkLst>
            <pc:docMk/>
            <pc:sldMk cId="2062226433" sldId="299"/>
            <ac:graphicFrameMk id="7" creationId="{78B0BE0D-7138-43A1-B05A-33124C7029B5}"/>
          </ac:graphicFrameMkLst>
        </pc:graphicFrameChg>
        <pc:graphicFrameChg chg="add del mod">
          <ac:chgData name="Terhi Kuljukka-Rabb" userId="36d9f997-0d1a-448b-a40f-f7b362fe6406" providerId="ADAL" clId="{9F666A2C-0765-4E28-810E-F69AEF8FFB31}" dt="2022-09-14T07:46:54.549" v="231"/>
          <ac:graphicFrameMkLst>
            <pc:docMk/>
            <pc:sldMk cId="2062226433" sldId="299"/>
            <ac:graphicFrameMk id="8" creationId="{50737613-3A66-42AA-BEBF-B3E7976858D3}"/>
          </ac:graphicFrameMkLst>
        </pc:graphicFrameChg>
      </pc:sldChg>
      <pc:sldChg chg="modSp add mod">
        <pc:chgData name="Terhi Kuljukka-Rabb" userId="36d9f997-0d1a-448b-a40f-f7b362fe6406" providerId="ADAL" clId="{9F666A2C-0765-4E28-810E-F69AEF8FFB31}" dt="2022-09-14T09:02:41.762" v="1126" actId="20577"/>
        <pc:sldMkLst>
          <pc:docMk/>
          <pc:sldMk cId="1338150699" sldId="300"/>
        </pc:sldMkLst>
        <pc:spChg chg="mod">
          <ac:chgData name="Terhi Kuljukka-Rabb" userId="36d9f997-0d1a-448b-a40f-f7b362fe6406" providerId="ADAL" clId="{9F666A2C-0765-4E28-810E-F69AEF8FFB31}" dt="2022-09-14T09:02:41.762" v="1126" actId="20577"/>
          <ac:spMkLst>
            <pc:docMk/>
            <pc:sldMk cId="1338150699" sldId="300"/>
            <ac:spMk id="2" creationId="{3D60A84A-CC50-4E27-87C7-ED940EEDE2A5}"/>
          </ac:spMkLst>
        </pc:spChg>
        <pc:spChg chg="mod">
          <ac:chgData name="Terhi Kuljukka-Rabb" userId="36d9f997-0d1a-448b-a40f-f7b362fe6406" providerId="ADAL" clId="{9F666A2C-0765-4E28-810E-F69AEF8FFB31}" dt="2022-09-14T07:41:58.450" v="192" actId="27636"/>
          <ac:spMkLst>
            <pc:docMk/>
            <pc:sldMk cId="1338150699" sldId="300"/>
            <ac:spMk id="3" creationId="{D649C193-BD35-450A-B79A-4FCA07AF4116}"/>
          </ac:spMkLst>
        </pc:spChg>
        <pc:spChg chg="mod">
          <ac:chgData name="Terhi Kuljukka-Rabb" userId="36d9f997-0d1a-448b-a40f-f7b362fe6406" providerId="ADAL" clId="{9F666A2C-0765-4E28-810E-F69AEF8FFB31}" dt="2022-09-14T07:34:28.207" v="133" actId="20577"/>
          <ac:spMkLst>
            <pc:docMk/>
            <pc:sldMk cId="1338150699" sldId="300"/>
            <ac:spMk id="4" creationId="{65E7C81A-FD6B-4921-98BA-88FB3A7BD7A6}"/>
          </ac:spMkLst>
        </pc:spChg>
      </pc:sldChg>
      <pc:sldChg chg="modSp add mod ord">
        <pc:chgData name="Terhi Kuljukka-Rabb" userId="36d9f997-0d1a-448b-a40f-f7b362fe6406" providerId="ADAL" clId="{9F666A2C-0765-4E28-810E-F69AEF8FFB31}" dt="2022-09-14T09:04:30.633" v="1138" actId="20577"/>
        <pc:sldMkLst>
          <pc:docMk/>
          <pc:sldMk cId="3726810363" sldId="301"/>
        </pc:sldMkLst>
        <pc:spChg chg="mod">
          <ac:chgData name="Terhi Kuljukka-Rabb" userId="36d9f997-0d1a-448b-a40f-f7b362fe6406" providerId="ADAL" clId="{9F666A2C-0765-4E28-810E-F69AEF8FFB31}" dt="2022-09-14T09:04:30.633" v="1138" actId="20577"/>
          <ac:spMkLst>
            <pc:docMk/>
            <pc:sldMk cId="3726810363" sldId="301"/>
            <ac:spMk id="3" creationId="{4C1FFB5B-F3CF-441C-87B9-C53455702034}"/>
          </ac:spMkLst>
        </pc:spChg>
      </pc:sldChg>
      <pc:sldChg chg="modSp add mod">
        <pc:chgData name="Terhi Kuljukka-Rabb" userId="36d9f997-0d1a-448b-a40f-f7b362fe6406" providerId="ADAL" clId="{9F666A2C-0765-4E28-810E-F69AEF8FFB31}" dt="2022-09-14T09:24:49.598" v="1431" actId="20577"/>
        <pc:sldMkLst>
          <pc:docMk/>
          <pc:sldMk cId="3274737381" sldId="302"/>
        </pc:sldMkLst>
        <pc:spChg chg="mod">
          <ac:chgData name="Terhi Kuljukka-Rabb" userId="36d9f997-0d1a-448b-a40f-f7b362fe6406" providerId="ADAL" clId="{9F666A2C-0765-4E28-810E-F69AEF8FFB31}" dt="2022-09-14T08:41:04.150" v="1003" actId="20577"/>
          <ac:spMkLst>
            <pc:docMk/>
            <pc:sldMk cId="3274737381" sldId="302"/>
            <ac:spMk id="2" creationId="{883D803B-59B1-434D-BD61-8187913684FE}"/>
          </ac:spMkLst>
        </pc:spChg>
        <pc:spChg chg="mod">
          <ac:chgData name="Terhi Kuljukka-Rabb" userId="36d9f997-0d1a-448b-a40f-f7b362fe6406" providerId="ADAL" clId="{9F666A2C-0765-4E28-810E-F69AEF8FFB31}" dt="2022-09-14T09:24:49.598" v="1431" actId="20577"/>
          <ac:spMkLst>
            <pc:docMk/>
            <pc:sldMk cId="3274737381" sldId="302"/>
            <ac:spMk id="3" creationId="{4C1FFB5B-F3CF-441C-87B9-C53455702034}"/>
          </ac:spMkLst>
        </pc:spChg>
      </pc:sldChg>
      <pc:sldChg chg="addSp modSp add mod ord">
        <pc:chgData name="Terhi Kuljukka-Rabb" userId="36d9f997-0d1a-448b-a40f-f7b362fe6406" providerId="ADAL" clId="{9F666A2C-0765-4E28-810E-F69AEF8FFB31}" dt="2022-09-14T08:47:50.896" v="1124" actId="1076"/>
        <pc:sldMkLst>
          <pc:docMk/>
          <pc:sldMk cId="3816329294" sldId="303"/>
        </pc:sldMkLst>
        <pc:spChg chg="mod">
          <ac:chgData name="Terhi Kuljukka-Rabb" userId="36d9f997-0d1a-448b-a40f-f7b362fe6406" providerId="ADAL" clId="{9F666A2C-0765-4E28-810E-F69AEF8FFB31}" dt="2022-09-14T08:45:34.654" v="1091"/>
          <ac:spMkLst>
            <pc:docMk/>
            <pc:sldMk cId="3816329294" sldId="303"/>
            <ac:spMk id="2" creationId="{883D803B-59B1-434D-BD61-8187913684FE}"/>
          </ac:spMkLst>
        </pc:spChg>
        <pc:spChg chg="mod">
          <ac:chgData name="Terhi Kuljukka-Rabb" userId="36d9f997-0d1a-448b-a40f-f7b362fe6406" providerId="ADAL" clId="{9F666A2C-0765-4E28-810E-F69AEF8FFB31}" dt="2022-09-14T08:47:42.589" v="1123" actId="20577"/>
          <ac:spMkLst>
            <pc:docMk/>
            <pc:sldMk cId="3816329294" sldId="303"/>
            <ac:spMk id="3" creationId="{4C1FFB5B-F3CF-441C-87B9-C53455702034}"/>
          </ac:spMkLst>
        </pc:spChg>
        <pc:picChg chg="add mod">
          <ac:chgData name="Terhi Kuljukka-Rabb" userId="36d9f997-0d1a-448b-a40f-f7b362fe6406" providerId="ADAL" clId="{9F666A2C-0765-4E28-810E-F69AEF8FFB31}" dt="2022-09-14T08:47:50.896" v="1124" actId="1076"/>
          <ac:picMkLst>
            <pc:docMk/>
            <pc:sldMk cId="3816329294" sldId="303"/>
            <ac:picMk id="7" creationId="{7F551B17-6DD3-44D6-8648-25061ADE02D8}"/>
          </ac:picMkLst>
        </pc:picChg>
      </pc:sldChg>
      <pc:sldChg chg="modSp add mod">
        <pc:chgData name="Terhi Kuljukka-Rabb" userId="36d9f997-0d1a-448b-a40f-f7b362fe6406" providerId="ADAL" clId="{9F666A2C-0765-4E28-810E-F69AEF8FFB31}" dt="2022-09-14T12:49:49.052" v="1817" actId="20577"/>
        <pc:sldMkLst>
          <pc:docMk/>
          <pc:sldMk cId="2715737202" sldId="304"/>
        </pc:sldMkLst>
        <pc:spChg chg="mod">
          <ac:chgData name="Terhi Kuljukka-Rabb" userId="36d9f997-0d1a-448b-a40f-f7b362fe6406" providerId="ADAL" clId="{9F666A2C-0765-4E28-810E-F69AEF8FFB31}" dt="2022-09-14T09:22:21.942" v="1416" actId="20577"/>
          <ac:spMkLst>
            <pc:docMk/>
            <pc:sldMk cId="2715737202" sldId="304"/>
            <ac:spMk id="2" creationId="{EDA279A6-44C1-41A4-97A5-E0AA77D90C11}"/>
          </ac:spMkLst>
        </pc:spChg>
        <pc:spChg chg="mod">
          <ac:chgData name="Terhi Kuljukka-Rabb" userId="36d9f997-0d1a-448b-a40f-f7b362fe6406" providerId="ADAL" clId="{9F666A2C-0765-4E28-810E-F69AEF8FFB31}" dt="2022-09-14T12:49:49.052" v="1817" actId="20577"/>
          <ac:spMkLst>
            <pc:docMk/>
            <pc:sldMk cId="2715737202" sldId="304"/>
            <ac:spMk id="3" creationId="{8C03A091-153B-4DBA-A8DA-069A7834F161}"/>
          </ac:spMkLst>
        </pc:spChg>
        <pc:spChg chg="mod">
          <ac:chgData name="Terhi Kuljukka-Rabb" userId="36d9f997-0d1a-448b-a40f-f7b362fe6406" providerId="ADAL" clId="{9F666A2C-0765-4E28-810E-F69AEF8FFB31}" dt="2022-09-14T09:22:39.132" v="1421" actId="20577"/>
          <ac:spMkLst>
            <pc:docMk/>
            <pc:sldMk cId="2715737202" sldId="304"/>
            <ac:spMk id="4" creationId="{B74AB315-B6A2-4EB8-8845-2E48D34169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13.9.2022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2.5.2021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Voit vaihtaa kuvan Kameleon-valintanauhan Kuvagalleriasta.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Voit vaihtaa kuvan Kameleon-valintanauhan Kuvagalleriasta.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Voit vaihtaa kuvan Kameleon-valintanauhan Kuvagalleriasta.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Voit vaihtaa kuvan Kameleon-valintanauhan Kuvagalleriasta.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2.5.2021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720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2.5.2021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cha.europa.eu/fi/-/have-your-say-nine-proposals-to-identify-new-substances-of-very-high-concern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C42A36-5187-4DEF-9597-B165647C90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5400" dirty="0"/>
              <a:t>Lainsäädännön ajankohtaiskatsaus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4DB5C8-4E67-483C-8CFC-D5C0B4D5E1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Kemikaali</a:t>
            </a:r>
            <a:r>
              <a:rPr lang="en-US" dirty="0"/>
              <a:t>- ja </a:t>
            </a:r>
            <a:r>
              <a:rPr lang="en-US" dirty="0" err="1"/>
              <a:t>tuoteturvallisuusvaliokunta</a:t>
            </a:r>
            <a:endParaRPr lang="en-US" dirty="0"/>
          </a:p>
          <a:p>
            <a:r>
              <a:rPr lang="fi-FI" dirty="0"/>
              <a:t>3/2022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E228C3-F130-43C6-ACD5-F7CA3858A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1902E6-3F08-48F4-AC62-17C8BF54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 Terhi Kuljukka-Rabb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E182EE-DABE-4B14-B9DB-8EC7F4B2D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399555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D803B-59B1-434D-BD61-81879136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EU:n kemikaalistrategiassa ajankohtaista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1FFB5B-F3CF-441C-87B9-C53455702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64736"/>
            <a:ext cx="7886700" cy="3368559"/>
          </a:xfrm>
        </p:spPr>
        <p:txBody>
          <a:bodyPr>
            <a:normAutofit fontScale="92500" lnSpcReduction="20000"/>
          </a:bodyPr>
          <a:lstStyle/>
          <a:p>
            <a:r>
              <a:rPr lang="fi-FI" sz="1900" dirty="0"/>
              <a:t>Keskustelut REACH- ja CLP asetuksiin tulevista muutoksista ensi vuoden puolella</a:t>
            </a:r>
          </a:p>
          <a:p>
            <a:r>
              <a:rPr lang="fi-FI" sz="1900" dirty="0"/>
              <a:t>Komission teettämistä vaikutustenarvioinneista vähän tietoa ulospäin</a:t>
            </a:r>
          </a:p>
          <a:p>
            <a:r>
              <a:rPr lang="fi-FI" sz="1900" dirty="0"/>
              <a:t>EuroCommercen keskeinen viesti on ollut kaupan tarve saada kattavampaa tietoa tuotteiden kemikaalikoostumuksesta</a:t>
            </a:r>
          </a:p>
          <a:p>
            <a:r>
              <a:rPr lang="fi-FI" sz="1900" dirty="0"/>
              <a:t>Neuvottelut EU:n F-kaasuasetuksen ja otsoniasetuksen uusimiseksi käynnissä</a:t>
            </a:r>
          </a:p>
          <a:p>
            <a:pPr lvl="1"/>
            <a:r>
              <a:rPr lang="fi-FI" sz="1500" dirty="0"/>
              <a:t>Kaupalla keskustelutilaisuus </a:t>
            </a:r>
            <a:r>
              <a:rPr lang="fi-FI" sz="1500" dirty="0" err="1"/>
              <a:t>YM:n</a:t>
            </a:r>
            <a:r>
              <a:rPr lang="fi-FI" sz="1500" dirty="0"/>
              <a:t> ja </a:t>
            </a:r>
            <a:r>
              <a:rPr lang="fi-FI" sz="1500" dirty="0" err="1"/>
              <a:t>SYKEn</a:t>
            </a:r>
            <a:r>
              <a:rPr lang="fi-FI" sz="1500" dirty="0"/>
              <a:t> kanssa 19.9.</a:t>
            </a:r>
          </a:p>
          <a:p>
            <a:r>
              <a:rPr lang="fi-FI" sz="1900" dirty="0"/>
              <a:t>Komission asetusehdotus kasvinsuojeluaineiden kestävästä käytöstä</a:t>
            </a:r>
          </a:p>
          <a:p>
            <a:pPr lvl="1"/>
            <a:r>
              <a:rPr lang="fi-FI" sz="1500" dirty="0"/>
              <a:t>Neuvottelut käynnistymässä - kommentoitu ns. U-kirjettä</a:t>
            </a:r>
          </a:p>
          <a:p>
            <a:pPr lvl="1"/>
            <a:r>
              <a:rPr lang="fi-FI" sz="1500" dirty="0"/>
              <a:t>Erityisesti kemiallisten aineiden käyttöä ja käytöstä aiheutuvia riskejä vähennetään </a:t>
            </a:r>
          </a:p>
          <a:p>
            <a:pPr lvl="1"/>
            <a:r>
              <a:rPr lang="fi-FI" sz="1500" dirty="0"/>
              <a:t>Asetustasolle ehdotettu valmisteiden myynnille yksityiskohtaisia vaatimuksia</a:t>
            </a:r>
          </a:p>
          <a:p>
            <a:pPr marL="342900" lvl="1" indent="0">
              <a:buNone/>
            </a:pPr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F05C85-5384-4ED7-AE10-BB7CAD2A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9D9C2A-DCFE-4A1C-A501-99A764C6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FCB5EC-4FF6-4D97-AC13-F2876004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6810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D803B-59B1-434D-BD61-81879136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Mikromuovirajoitus (I)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1FFB5B-F3CF-441C-87B9-C53455702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64736"/>
            <a:ext cx="7886700" cy="3368559"/>
          </a:xfrm>
        </p:spPr>
        <p:txBody>
          <a:bodyPr>
            <a:normAutofit/>
          </a:bodyPr>
          <a:lstStyle/>
          <a:p>
            <a:r>
              <a:rPr lang="fi-FI" sz="1800" dirty="0"/>
              <a:t>Komission ehdotus julkaistiin 30.8.22 </a:t>
            </a:r>
            <a:r>
              <a:rPr lang="fi-FI" sz="1800" dirty="0">
                <a:sym typeface="Wingdings" panose="05000000000000000000" pitchFamily="2" charset="2"/>
              </a:rPr>
              <a:t> keskustellaan seuraavaksi REACH-komiteassa ja sitä ennen </a:t>
            </a:r>
            <a:r>
              <a:rPr lang="fi-FI" sz="1800" dirty="0" err="1">
                <a:sym typeface="Wingdings" panose="05000000000000000000" pitchFamily="2" charset="2"/>
              </a:rPr>
              <a:t>KENKin</a:t>
            </a:r>
            <a:r>
              <a:rPr lang="fi-FI" sz="1800" dirty="0">
                <a:sym typeface="Wingdings" panose="05000000000000000000" pitchFamily="2" charset="2"/>
              </a:rPr>
              <a:t> tuotejaostossa</a:t>
            </a:r>
            <a:endParaRPr lang="fi-FI" sz="1800" dirty="0"/>
          </a:p>
          <a:p>
            <a:r>
              <a:rPr lang="fi-FI" sz="1800" dirty="0"/>
              <a:t>Koskee synteettisiä, kiinteitä 100 </a:t>
            </a:r>
            <a:r>
              <a:rPr lang="fi-FI" sz="1800" dirty="0" err="1"/>
              <a:t>nm</a:t>
            </a:r>
            <a:r>
              <a:rPr lang="fi-FI" sz="1800" dirty="0"/>
              <a:t> - 5 mm kokoisia polymeeripartikkeleita. </a:t>
            </a:r>
          </a:p>
          <a:p>
            <a:r>
              <a:rPr lang="fi-FI" sz="1800" dirty="0"/>
              <a:t>Soveltamisalaan eivät kuulu </a:t>
            </a:r>
          </a:p>
          <a:p>
            <a:pPr lvl="1"/>
            <a:r>
              <a:rPr lang="fi-FI" sz="1600" dirty="0"/>
              <a:t>luonnon polymeerit (ellei niitä muokata kemiallisesti), </a:t>
            </a:r>
          </a:p>
          <a:p>
            <a:pPr lvl="1"/>
            <a:r>
              <a:rPr lang="fi-FI" sz="1600" dirty="0"/>
              <a:t>biohajoavat polymeerit (biohajoavuuden testauskriteerit liitteenä),</a:t>
            </a:r>
          </a:p>
          <a:p>
            <a:pPr lvl="1"/>
            <a:r>
              <a:rPr lang="fi-FI" sz="1600" dirty="0"/>
              <a:t>polymeerit, joiden liukoisuus on yli 2 g/L</a:t>
            </a:r>
          </a:p>
          <a:p>
            <a:pPr lvl="1"/>
            <a:r>
              <a:rPr lang="fi-FI" sz="1600" dirty="0"/>
              <a:t>polymeerit ilman hiiliatomeja (epäorgaaniset polymeerit).</a:t>
            </a:r>
          </a:p>
          <a:p>
            <a:r>
              <a:rPr lang="fi-FI" sz="1800" dirty="0"/>
              <a:t>Rajoitus kieltää mikromuovien ja niitä yli 0,01% sisältävien seosten </a:t>
            </a:r>
            <a:r>
              <a:rPr lang="fi-FI" sz="1800" u="sng" dirty="0"/>
              <a:t>markkinoille luovutuksen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F05C85-5384-4ED7-AE10-BB7CAD2A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9D9C2A-DCFE-4A1C-A501-99A764C6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FCB5EC-4FF6-4D97-AC13-F2876004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6504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D803B-59B1-434D-BD61-81879136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Mikromuovirajoitus (II)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1FFB5B-F3CF-441C-87B9-C53455702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64736"/>
            <a:ext cx="7886700" cy="3460483"/>
          </a:xfrm>
        </p:spPr>
        <p:txBody>
          <a:bodyPr>
            <a:normAutofit fontScale="92500" lnSpcReduction="20000"/>
          </a:bodyPr>
          <a:lstStyle/>
          <a:p>
            <a:r>
              <a:rPr lang="fi-FI" sz="1800" dirty="0"/>
              <a:t>Poikkeuksena kiellosta ovat:</a:t>
            </a:r>
          </a:p>
          <a:p>
            <a:pPr lvl="1"/>
            <a:r>
              <a:rPr lang="fi-FI" sz="1400" dirty="0"/>
              <a:t>käytöt teollisuuslaitoksilla</a:t>
            </a:r>
          </a:p>
          <a:p>
            <a:pPr lvl="1"/>
            <a:r>
              <a:rPr lang="fi-FI" sz="1400" dirty="0"/>
              <a:t>muiden säädösten kattamat tuotteet (lääkkeet, lannoitteet, ruuan lisäaineet, in </a:t>
            </a:r>
            <a:r>
              <a:rPr lang="fi-FI" sz="1400" dirty="0" err="1"/>
              <a:t>vitro</a:t>
            </a:r>
            <a:r>
              <a:rPr lang="fi-FI" sz="1400" dirty="0"/>
              <a:t> -diagnostiikan laitteet)</a:t>
            </a:r>
          </a:p>
          <a:p>
            <a:pPr lvl="1"/>
            <a:r>
              <a:rPr lang="fi-FI" sz="1400" dirty="0"/>
              <a:t>mikromuovit, joiden pääsy ympäristöön on teknisillä keinoilla estetty</a:t>
            </a:r>
          </a:p>
          <a:p>
            <a:pPr lvl="1"/>
            <a:r>
              <a:rPr lang="fi-FI" sz="1400" dirty="0"/>
              <a:t>mikromuovit, joiden fyysiset ominaisuudet muuttuvat käytössä niin, että ne eivät enää kuulu rajoituksen määritelmään mikromuovit, jotka pysyvästi sitoutuvat kiinteän matriisiin käytön yhteydessä </a:t>
            </a:r>
          </a:p>
          <a:p>
            <a:r>
              <a:rPr lang="fi-FI" sz="1800" dirty="0"/>
              <a:t>Tuotteiden toimittajien tulee ohjeistaa tuotteen käyttöä ja jätehuoltoa mikromuovien ympäristöön pääsemisen estämiseksi ja kertoa mikromuovin määrästä ja </a:t>
            </a:r>
            <a:r>
              <a:rPr lang="fi-FI" sz="1800" dirty="0" err="1"/>
              <a:t>polymeereista</a:t>
            </a:r>
            <a:r>
              <a:rPr lang="fi-FI" sz="1800" dirty="0"/>
              <a:t> tuotteessa </a:t>
            </a:r>
          </a:p>
          <a:p>
            <a:r>
              <a:rPr lang="fi-FI" sz="1800" dirty="0"/>
              <a:t>Toimittajien tai valmistajien tai teollisten jatkokäyttäjien tulee raportoida </a:t>
            </a:r>
            <a:r>
              <a:rPr lang="fi-FI" sz="1800" dirty="0" err="1"/>
              <a:t>Echalle</a:t>
            </a:r>
            <a:r>
              <a:rPr lang="fi-FI" sz="1800" dirty="0"/>
              <a:t> vuosittain mikromuovien käyttökohteista, polymeerien identiteetistä (</a:t>
            </a:r>
            <a:r>
              <a:rPr lang="fi-FI" sz="1800" dirty="0" err="1"/>
              <a:t>generic</a:t>
            </a:r>
            <a:r>
              <a:rPr lang="fi-FI" sz="1800" dirty="0"/>
              <a:t> </a:t>
            </a:r>
            <a:r>
              <a:rPr lang="fi-FI" sz="1800" dirty="0" err="1"/>
              <a:t>information</a:t>
            </a:r>
            <a:r>
              <a:rPr lang="fi-FI" sz="1800" dirty="0"/>
              <a:t>) ja ympäristöön pääsevästä mikromuovin määrästä</a:t>
            </a:r>
          </a:p>
          <a:p>
            <a:r>
              <a:rPr lang="fi-FI" sz="1800" dirty="0"/>
              <a:t>Eri tuoteryhmille on ehdotettu 4-12 vuoden siirtymäaikoja kiellon voimaan tulo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F05C85-5384-4ED7-AE10-BB7CAD2A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9D9C2A-DCFE-4A1C-A501-99A764C6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FCB5EC-4FF6-4D97-AC13-F2876004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73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A279A6-44C1-41A4-97A5-E0AA77D9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/>
          <a:lstStyle/>
          <a:p>
            <a:r>
              <a:rPr lang="fi-FI" dirty="0"/>
              <a:t>Yhdeksää ainetta ehdotettu SVHC-aineeksi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03A091-153B-4DBA-A8DA-069A7834F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9300" y="1201409"/>
            <a:ext cx="7886700" cy="3414846"/>
          </a:xfrm>
        </p:spPr>
        <p:txBody>
          <a:bodyPr>
            <a:normAutofit fontScale="70000" lnSpcReduction="20000"/>
          </a:bodyPr>
          <a:lstStyle/>
          <a:p>
            <a:r>
              <a:rPr lang="fi-FI" sz="2300" dirty="0"/>
              <a:t>4,4’-sulfonyylidifenoli (</a:t>
            </a:r>
            <a:r>
              <a:rPr lang="fi-FI" sz="2300" dirty="0" err="1"/>
              <a:t>bisfenoli</a:t>
            </a:r>
            <a:r>
              <a:rPr lang="fi-FI" sz="2300" dirty="0"/>
              <a:t> S)</a:t>
            </a:r>
          </a:p>
          <a:p>
            <a:r>
              <a:rPr lang="fi-FI" sz="2300" dirty="0" err="1"/>
              <a:t>perfluoriheptaanihappo</a:t>
            </a:r>
            <a:r>
              <a:rPr lang="fi-FI" sz="2300" dirty="0"/>
              <a:t> (</a:t>
            </a:r>
            <a:r>
              <a:rPr lang="fi-FI" sz="2300" dirty="0" err="1"/>
              <a:t>PFHpA</a:t>
            </a:r>
            <a:r>
              <a:rPr lang="fi-FI" sz="2300" dirty="0"/>
              <a:t>) ja sen suolat</a:t>
            </a:r>
          </a:p>
          <a:p>
            <a:r>
              <a:rPr lang="fi-FI" sz="2300" dirty="0"/>
              <a:t>melamiini</a:t>
            </a:r>
          </a:p>
          <a:p>
            <a:r>
              <a:rPr lang="fi-FI" sz="2300" dirty="0"/>
              <a:t>isobutyyli-4-hydroksibentsoaatti</a:t>
            </a:r>
          </a:p>
          <a:p>
            <a:r>
              <a:rPr lang="fi-FI" sz="2300" dirty="0" err="1"/>
              <a:t>bis</a:t>
            </a:r>
            <a:r>
              <a:rPr lang="fi-FI" sz="2300" dirty="0"/>
              <a:t>(2-etyyliheksyyli)</a:t>
            </a:r>
            <a:r>
              <a:rPr lang="fi-FI" sz="2300" dirty="0" err="1"/>
              <a:t>tetrabromiftalaatti</a:t>
            </a:r>
            <a:r>
              <a:rPr lang="fi-FI" sz="2300" dirty="0"/>
              <a:t>, joka kattaa minkä tahansa yksittäisen isomeerien ja/tai niiden yhdistelmän</a:t>
            </a:r>
          </a:p>
          <a:p>
            <a:r>
              <a:rPr lang="fi-FI" sz="2300" dirty="0" err="1"/>
              <a:t>bariumdibooriteraoksidi</a:t>
            </a:r>
            <a:endParaRPr lang="fi-FI" sz="2300" dirty="0"/>
          </a:p>
          <a:p>
            <a:r>
              <a:rPr lang="fi-FI" sz="2300" dirty="0"/>
              <a:t>2,2,3,3,5,5,6,6-oktafluori-4-(1,1,1,2,3,3,3-heptafluoripropan-2-yyli)</a:t>
            </a:r>
            <a:r>
              <a:rPr lang="fi-FI" sz="2300" dirty="0" err="1"/>
              <a:t>morfoliinin</a:t>
            </a:r>
            <a:r>
              <a:rPr lang="fi-FI" sz="2300" dirty="0"/>
              <a:t> ja 2,2,3,3,5,5,6,6-oktafluori-4-(</a:t>
            </a:r>
            <a:r>
              <a:rPr lang="fi-FI" sz="2300" dirty="0" err="1"/>
              <a:t>heptafluoripropyyli</a:t>
            </a:r>
            <a:r>
              <a:rPr lang="fi-FI" sz="2300" dirty="0"/>
              <a:t>)</a:t>
            </a:r>
            <a:r>
              <a:rPr lang="fi-FI" sz="2300" dirty="0" err="1"/>
              <a:t>morfoliinin</a:t>
            </a:r>
            <a:r>
              <a:rPr lang="fi-FI" sz="2300" dirty="0"/>
              <a:t> reaktiomassa</a:t>
            </a:r>
          </a:p>
          <a:p>
            <a:r>
              <a:rPr lang="fi-FI" sz="2300" dirty="0" err="1"/>
              <a:t>tetrabromibisfenoli</a:t>
            </a:r>
            <a:r>
              <a:rPr lang="fi-FI" sz="2300" dirty="0"/>
              <a:t>-A</a:t>
            </a:r>
          </a:p>
          <a:p>
            <a:r>
              <a:rPr lang="fi-FI" sz="2300" dirty="0"/>
              <a:t>1,1'- [etaani-1,2-diyylibisoksi]</a:t>
            </a:r>
            <a:r>
              <a:rPr lang="fi-FI" sz="2300" dirty="0" err="1"/>
              <a:t>bis</a:t>
            </a:r>
            <a:r>
              <a:rPr lang="fi-FI" sz="2300" dirty="0"/>
              <a:t>[2,4,6-tribromibentseeni]</a:t>
            </a:r>
          </a:p>
          <a:p>
            <a:pPr marL="0" indent="0">
              <a:buNone/>
            </a:pPr>
            <a:r>
              <a:rPr lang="fi-FI" sz="1800" dirty="0">
                <a:hlinkClick r:id="rId2"/>
              </a:rPr>
              <a:t>CAS-numerot ja esimerkkejä käyttökohteista </a:t>
            </a:r>
            <a:r>
              <a:rPr lang="fi-FI" sz="1800" dirty="0" err="1">
                <a:hlinkClick r:id="rId2"/>
              </a:rPr>
              <a:t>ECHAn</a:t>
            </a:r>
            <a:r>
              <a:rPr lang="fi-FI" sz="1800" dirty="0">
                <a:hlinkClick r:id="rId2"/>
              </a:rPr>
              <a:t> uutisessa </a:t>
            </a:r>
            <a:r>
              <a:rPr lang="fi-FI" sz="1800" dirty="0"/>
              <a:t> 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2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4AB315-B6A2-4EB8-8845-2E48D341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263FB-B699-49D2-B05B-5C58300B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B16A67-01FE-44A7-9EA8-EADA8E8E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64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A279A6-44C1-41A4-97A5-E0AA77D9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Muuta tekeillä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03A091-153B-4DBA-A8DA-069A7834F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414846"/>
          </a:xfrm>
        </p:spPr>
        <p:txBody>
          <a:bodyPr>
            <a:normAutofit/>
          </a:bodyPr>
          <a:lstStyle/>
          <a:p>
            <a:r>
              <a:rPr lang="fi-FI" sz="1800" dirty="0"/>
              <a:t>Ihoherkistävät aineet kuluttajatuotteissa – </a:t>
            </a:r>
            <a:r>
              <a:rPr lang="fi-FI" sz="1800" dirty="0" err="1"/>
              <a:t>call</a:t>
            </a:r>
            <a:r>
              <a:rPr lang="fi-FI" sz="1800" dirty="0"/>
              <a:t> for </a:t>
            </a:r>
            <a:r>
              <a:rPr lang="fi-FI" sz="1800" dirty="0" err="1"/>
              <a:t>evidence</a:t>
            </a:r>
            <a:r>
              <a:rPr lang="fi-FI" sz="1800" dirty="0"/>
              <a:t> 30.9. asti</a:t>
            </a:r>
          </a:p>
          <a:p>
            <a:pPr marL="0" indent="0">
              <a:buNone/>
            </a:pPr>
            <a:endParaRPr lang="fi-FI" sz="1400" dirty="0"/>
          </a:p>
          <a:p>
            <a:r>
              <a:rPr lang="fi-FI" sz="1800" dirty="0"/>
              <a:t>PFOA sammutusvaahdoissa (POP-asetus)</a:t>
            </a:r>
          </a:p>
          <a:p>
            <a:pPr lvl="1"/>
            <a:r>
              <a:rPr lang="fi-FI" sz="1500" dirty="0"/>
              <a:t>PFOA-vaahtojen käyttörajoitukset pätevät myös käsisammuttimiin</a:t>
            </a:r>
          </a:p>
          <a:p>
            <a:pPr lvl="1"/>
            <a:r>
              <a:rPr lang="fi-FI" sz="1500" dirty="0"/>
              <a:t>Ilmeisesti käytännössä ”kaikki” markkinoilla olevat B-luokan käsisammuttimet sisältävät PFOA sellaisia määriä, että rajoitus iskee niihin</a:t>
            </a:r>
          </a:p>
          <a:p>
            <a:pPr marL="342900" lvl="1" indent="0">
              <a:buNone/>
            </a:pPr>
            <a:r>
              <a:rPr lang="fi-FI" sz="1500" dirty="0"/>
              <a:t> </a:t>
            </a:r>
            <a:r>
              <a:rPr lang="fi-FI" sz="1500" dirty="0">
                <a:sym typeface="Wingdings" panose="05000000000000000000" pitchFamily="2" charset="2"/>
              </a:rPr>
              <a:t> </a:t>
            </a:r>
            <a:r>
              <a:rPr lang="fi-FI" sz="1500" dirty="0"/>
              <a:t>Kannattaa selvittää sammuttimen valmistajalta tilanne, eikä ainakaan hankkia enää uusi sammuttimia, joissa PFOA </a:t>
            </a:r>
            <a:r>
              <a:rPr lang="fi-FI" sz="1500"/>
              <a:t>on epäpuhtautenakaan.</a:t>
            </a:r>
            <a:endParaRPr lang="fi-FI" sz="1500" dirty="0"/>
          </a:p>
          <a:p>
            <a:pPr marL="342900" lvl="1" indent="0">
              <a:buNone/>
            </a:pPr>
            <a:endParaRPr lang="fi-FI" sz="1400" dirty="0"/>
          </a:p>
          <a:p>
            <a:r>
              <a:rPr lang="fi-FI" sz="1800" dirty="0"/>
              <a:t>Ns. korkean riskin kemikaalien vähittäismyynnin rajoittaminen näyttää etenevän komissiossa</a:t>
            </a:r>
          </a:p>
          <a:p>
            <a:endParaRPr lang="fi-FI" sz="2200" dirty="0"/>
          </a:p>
          <a:p>
            <a:endParaRPr lang="fi-FI" sz="2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74AB315-B6A2-4EB8-8845-2E48D341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263FB-B699-49D2-B05B-5C58300B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B16A67-01FE-44A7-9EA8-EADA8E8E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573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3D803B-59B1-434D-BD61-81879136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Kansallinen valvontastrategia 2022-2025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1FFB5B-F3CF-441C-87B9-C53455702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64736"/>
            <a:ext cx="7886700" cy="3368559"/>
          </a:xfrm>
        </p:spPr>
        <p:txBody>
          <a:bodyPr>
            <a:normAutofit lnSpcReduction="10000"/>
          </a:bodyPr>
          <a:lstStyle/>
          <a:p>
            <a:r>
              <a:rPr lang="fi-FI" sz="1600" dirty="0"/>
              <a:t>EU:n markkinavalvonta-asetus (EU) 2019/1020 </a:t>
            </a:r>
          </a:p>
          <a:p>
            <a:r>
              <a:rPr lang="fi-FI" sz="1600" dirty="0"/>
              <a:t>Strategiassa keskeistä</a:t>
            </a:r>
          </a:p>
          <a:p>
            <a:pPr lvl="1"/>
            <a:r>
              <a:rPr lang="fi-FI" sz="1400" dirty="0"/>
              <a:t>muuttuvat tuotemarkkinat</a:t>
            </a:r>
          </a:p>
          <a:p>
            <a:pPr lvl="1"/>
            <a:r>
              <a:rPr lang="fi-FI" sz="1400" dirty="0"/>
              <a:t>valvonnan riskiperusteisuus </a:t>
            </a:r>
          </a:p>
          <a:p>
            <a:pPr lvl="1"/>
            <a:r>
              <a:rPr lang="fi-FI" sz="1400" dirty="0"/>
              <a:t>markkinavalvonnan yhdenmukaistaminen </a:t>
            </a:r>
          </a:p>
          <a:p>
            <a:pPr lvl="1"/>
            <a:r>
              <a:rPr lang="fi-FI" sz="1400" dirty="0"/>
              <a:t>markkinavalvontaviranomaisten yhteistyö</a:t>
            </a:r>
          </a:p>
          <a:p>
            <a:r>
              <a:rPr lang="fi-FI" sz="1600" dirty="0"/>
              <a:t>Neljä strategista valintaa: </a:t>
            </a:r>
          </a:p>
          <a:p>
            <a:pPr lvl="1"/>
            <a:r>
              <a:rPr lang="fi-FI" sz="1400" dirty="0"/>
              <a:t>Kohdistamme valvontaa tuotteisiin riskiperusteisesti ja kaikille kaupankäynnin kanaville</a:t>
            </a:r>
          </a:p>
          <a:p>
            <a:pPr lvl="1"/>
            <a:r>
              <a:rPr lang="fi-FI" sz="1400" dirty="0"/>
              <a:t>Teemme aktiivisesti yhteistyötä kansallisella ja EU-tasolla</a:t>
            </a:r>
          </a:p>
          <a:p>
            <a:pPr lvl="1"/>
            <a:r>
              <a:rPr lang="fi-FI" sz="1400" dirty="0"/>
              <a:t>Käytämme viestintää tehokkaana välineenä</a:t>
            </a:r>
          </a:p>
          <a:p>
            <a:pPr lvl="1"/>
            <a:r>
              <a:rPr lang="fi-FI" sz="1400" dirty="0"/>
              <a:t>Kehitämme ja uudistamme valvontaprosessejamme</a:t>
            </a:r>
          </a:p>
          <a:p>
            <a:r>
              <a:rPr lang="fi-FI" sz="1600" dirty="0"/>
              <a:t>Ei koske elintarvikeketjua eikä lääkkeitä</a:t>
            </a:r>
          </a:p>
          <a:p>
            <a:pPr marL="342900" lvl="1" indent="0">
              <a:buNone/>
            </a:pPr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F05C85-5384-4ED7-AE10-BB7CAD2A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9D9C2A-DCFE-4A1C-A501-99A764C6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FCB5EC-4FF6-4D97-AC13-F2876004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15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F551B17-6DD3-44D6-8648-25061ADE0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605" y="1283315"/>
            <a:ext cx="3308395" cy="16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2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0A84A-CC50-4E27-87C7-ED940EED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/>
          <a:lstStyle/>
          <a:p>
            <a:r>
              <a:rPr lang="fi-FI" dirty="0"/>
              <a:t>Uusia säädöksiä – komissio (I)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49C193-BD35-450A-B79A-4FCA07AF4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64736"/>
            <a:ext cx="7886700" cy="3303817"/>
          </a:xfrm>
        </p:spPr>
        <p:txBody>
          <a:bodyPr>
            <a:normAutofit fontScale="92500" lnSpcReduction="10000"/>
          </a:bodyPr>
          <a:lstStyle/>
          <a:p>
            <a:r>
              <a:rPr lang="fi-FI" sz="1900" b="1" i="0" strike="noStrike" dirty="0">
                <a:effectLst/>
              </a:rPr>
              <a:t>Syyskuussa julkaistuja </a:t>
            </a:r>
            <a:r>
              <a:rPr lang="fi-FI" sz="1900" b="1" i="0" strike="noStrike" dirty="0" err="1">
                <a:effectLst/>
              </a:rPr>
              <a:t>biosidisäädöksiä</a:t>
            </a:r>
            <a:endParaRPr lang="fi-FI" sz="1900" b="1" i="0" strike="noStrike" dirty="0">
              <a:effectLst/>
            </a:endParaRPr>
          </a:p>
          <a:p>
            <a:pPr lvl="1"/>
            <a:r>
              <a:rPr lang="fi-FI" sz="1600" b="1" i="0" strike="noStrike" dirty="0">
                <a:effectLst/>
              </a:rPr>
              <a:t>(EU) 2022/1484</a:t>
            </a:r>
            <a:r>
              <a:rPr lang="fi-FI" sz="1600" b="0" i="0" strike="noStrike" dirty="0">
                <a:effectLst/>
              </a:rPr>
              <a:t>: DDA-karbonaatti PT 8 valmisteissa koskevan hyväksymisen voimassaolon päättymispäivän lykkääminen </a:t>
            </a:r>
          </a:p>
          <a:p>
            <a:pPr lvl="1"/>
            <a:r>
              <a:rPr lang="fi-FI" sz="1600" b="1" i="0" strike="noStrike" dirty="0">
                <a:effectLst/>
              </a:rPr>
              <a:t>(EU) 2022/1485</a:t>
            </a:r>
            <a:r>
              <a:rPr lang="fi-FI" sz="1600" b="0" i="0" strike="noStrike" dirty="0">
                <a:effectLst/>
              </a:rPr>
              <a:t>: IPBC PT 8 valmisteissa koskevan hyväksymisen voimassaolon päättymispäivän lykkääminen </a:t>
            </a:r>
          </a:p>
          <a:p>
            <a:pPr lvl="1"/>
            <a:r>
              <a:rPr lang="fi-FI" sz="1600" b="1" i="0" strike="noStrike" dirty="0">
                <a:effectLst/>
              </a:rPr>
              <a:t>(EU) 2022/1486</a:t>
            </a:r>
            <a:r>
              <a:rPr lang="fi-FI" sz="1600" b="0" i="0" strike="noStrike" dirty="0">
                <a:effectLst/>
              </a:rPr>
              <a:t>: </a:t>
            </a:r>
            <a:r>
              <a:rPr lang="fi-FI" sz="1600" b="0" i="0" strike="noStrike" dirty="0" err="1">
                <a:effectLst/>
              </a:rPr>
              <a:t>akroleiini</a:t>
            </a:r>
            <a:r>
              <a:rPr lang="fi-FI" sz="1600" b="0" i="0" strike="noStrike" dirty="0">
                <a:effectLst/>
              </a:rPr>
              <a:t> PT 12 valmisteissa koskevan hyväksymisen voimassaolon päättymispäivän lykkääminen </a:t>
            </a:r>
          </a:p>
          <a:p>
            <a:pPr lvl="1"/>
            <a:r>
              <a:rPr lang="fi-FI" sz="1600" b="1" i="0" strike="noStrike" dirty="0">
                <a:effectLst/>
              </a:rPr>
              <a:t>(EU) 2022/1487</a:t>
            </a:r>
            <a:r>
              <a:rPr lang="fi-FI" sz="1600" b="0" i="0" strike="noStrike" dirty="0">
                <a:effectLst/>
              </a:rPr>
              <a:t>: </a:t>
            </a:r>
            <a:r>
              <a:rPr lang="fi-FI" sz="1600" b="0" i="0" strike="noStrike" dirty="0" err="1">
                <a:effectLst/>
              </a:rPr>
              <a:t>etofenproksi</a:t>
            </a:r>
            <a:r>
              <a:rPr lang="fi-FI" sz="1600" b="0" i="0" strike="noStrike" dirty="0">
                <a:effectLst/>
              </a:rPr>
              <a:t> PT 8 valmisteissa koskevan hyväksymisen voimassaolon päättymispäivän lykkääminen</a:t>
            </a:r>
          </a:p>
          <a:p>
            <a:pPr lvl="1"/>
            <a:r>
              <a:rPr lang="fi-FI" sz="1600" b="1" i="0" strike="noStrike" dirty="0">
                <a:effectLst/>
              </a:rPr>
              <a:t>(EU) 2022/1488</a:t>
            </a:r>
            <a:r>
              <a:rPr lang="fi-FI" sz="1600" b="0" i="0" strike="noStrike" dirty="0">
                <a:effectLst/>
              </a:rPr>
              <a:t>: K-HDO  PT 8 valmisteissa koskevan hyväksymisen voimassaolon päättymispäivän lykkääminen </a:t>
            </a:r>
          </a:p>
          <a:p>
            <a:pPr lvl="1"/>
            <a:r>
              <a:rPr lang="fi-FI" sz="1600" b="1" i="0" strike="noStrike" dirty="0">
                <a:effectLst/>
              </a:rPr>
              <a:t>(EU) 2022/1489</a:t>
            </a:r>
            <a:r>
              <a:rPr lang="fi-FI" sz="1600" b="0" i="0" strike="noStrike" dirty="0">
                <a:effectLst/>
              </a:rPr>
              <a:t>: </a:t>
            </a:r>
            <a:r>
              <a:rPr lang="fi-FI" sz="1600" b="0" i="0" strike="noStrike" dirty="0" err="1">
                <a:effectLst/>
              </a:rPr>
              <a:t>spinosadi</a:t>
            </a:r>
            <a:r>
              <a:rPr lang="fi-FI" sz="1600" b="0" i="0" strike="noStrike" dirty="0">
                <a:effectLst/>
              </a:rPr>
              <a:t> PT 18 valmisteissa koskevan hyväksymisen voimassaolon päättymispäivän lykkääminen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E7C81A-FD6B-4921-98BA-88FB3A7B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21DB18-14BD-4828-A41E-26FAF351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D1768F-8BCC-48BD-A3A9-62E0C4B5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455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0A84A-CC50-4E27-87C7-ED940EED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/>
          <a:lstStyle/>
          <a:p>
            <a:r>
              <a:rPr lang="fi-FI" dirty="0"/>
              <a:t>Uusia säädöksiä – komissio (II)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49C193-BD35-450A-B79A-4FCA07AF4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64736"/>
            <a:ext cx="7886700" cy="3303817"/>
          </a:xfrm>
        </p:spPr>
        <p:txBody>
          <a:bodyPr>
            <a:normAutofit/>
          </a:bodyPr>
          <a:lstStyle/>
          <a:p>
            <a:r>
              <a:rPr lang="fi-FI" sz="1900" b="1" dirty="0"/>
              <a:t>Uusimmat </a:t>
            </a:r>
            <a:r>
              <a:rPr lang="fi-FI" sz="1900" b="1" i="0" strike="noStrike" dirty="0" err="1">
                <a:effectLst/>
              </a:rPr>
              <a:t>biosidisäädökset</a:t>
            </a:r>
            <a:r>
              <a:rPr lang="fi-FI" sz="1900" b="1" i="0" strike="noStrike" dirty="0">
                <a:effectLst/>
              </a:rPr>
              <a:t> jatkuu…</a:t>
            </a:r>
          </a:p>
          <a:p>
            <a:pPr lvl="1"/>
            <a:r>
              <a:rPr lang="fi-FI" sz="1500" b="1" dirty="0"/>
              <a:t>(EU) 2022/1494</a:t>
            </a:r>
            <a:r>
              <a:rPr lang="fi-FI" sz="1500" dirty="0"/>
              <a:t>: p</a:t>
            </a:r>
            <a:r>
              <a:rPr lang="fi-FI" sz="1500" i="0" strike="noStrike" dirty="0">
                <a:effectLst/>
              </a:rPr>
              <a:t>äätös </a:t>
            </a:r>
            <a:r>
              <a:rPr lang="fi-FI" sz="1500" i="0" strike="noStrike" dirty="0" err="1">
                <a:effectLst/>
              </a:rPr>
              <a:t>biosidivalmiste</a:t>
            </a:r>
            <a:r>
              <a:rPr lang="fi-FI" sz="1500" i="0" strike="noStrike" dirty="0">
                <a:effectLst/>
              </a:rPr>
              <a:t> </a:t>
            </a:r>
            <a:r>
              <a:rPr lang="fi-FI" sz="1500" i="0" strike="noStrike" dirty="0" err="1">
                <a:effectLst/>
              </a:rPr>
              <a:t>Mouskito</a:t>
            </a:r>
            <a:r>
              <a:rPr lang="fi-FI" sz="1500" i="0" strike="noStrike" dirty="0">
                <a:effectLst/>
              </a:rPr>
              <a:t> Spray luvan tietyistä ehdoista</a:t>
            </a:r>
          </a:p>
          <a:p>
            <a:pPr lvl="1"/>
            <a:r>
              <a:rPr lang="fi-FI" sz="1500" b="1" i="0" strike="noStrike" dirty="0">
                <a:effectLst/>
              </a:rPr>
              <a:t>(EU) </a:t>
            </a:r>
            <a:r>
              <a:rPr lang="fi-FI" sz="1500" b="1" dirty="0"/>
              <a:t>2022/1495 </a:t>
            </a:r>
            <a:r>
              <a:rPr lang="fi-FI" sz="1500" i="0" strike="noStrike" dirty="0">
                <a:effectLst/>
              </a:rPr>
              <a:t>: </a:t>
            </a:r>
            <a:r>
              <a:rPr lang="fi-FI" sz="1500" i="0" strike="noStrike" dirty="0" err="1">
                <a:effectLst/>
              </a:rPr>
              <a:t>medetomidiini</a:t>
            </a:r>
            <a:r>
              <a:rPr lang="fi-FI" sz="1500" i="0" strike="noStrike" dirty="0">
                <a:effectLst/>
              </a:rPr>
              <a:t> PT 21 valmisteissa koskevan </a:t>
            </a:r>
            <a:r>
              <a:rPr lang="fi-FI" sz="1500" b="0" i="0" strike="noStrike" dirty="0">
                <a:effectLst/>
              </a:rPr>
              <a:t>hyväksymisen voimassaolon päättymispäivän lykkääminen </a:t>
            </a:r>
            <a:endParaRPr lang="fi-FI" sz="1500" i="0" strike="noStrike" dirty="0">
              <a:effectLst/>
            </a:endParaRPr>
          </a:p>
          <a:p>
            <a:pPr lvl="1"/>
            <a:r>
              <a:rPr lang="fi-FI" sz="1500" b="1" i="0" strike="noStrike" dirty="0">
                <a:effectLst/>
              </a:rPr>
              <a:t>(EU)</a:t>
            </a:r>
            <a:r>
              <a:rPr lang="fi-FI" sz="1500" b="1" dirty="0"/>
              <a:t> 2022/1496</a:t>
            </a:r>
            <a:r>
              <a:rPr lang="fi-FI" sz="1500" b="1" i="0" strike="noStrike" dirty="0">
                <a:effectLst/>
              </a:rPr>
              <a:t> </a:t>
            </a:r>
            <a:r>
              <a:rPr lang="fi-FI" sz="1500" i="0" strike="noStrike" dirty="0">
                <a:effectLst/>
              </a:rPr>
              <a:t>: </a:t>
            </a:r>
            <a:r>
              <a:rPr lang="fi-FI" sz="1500" i="0" strike="noStrike" dirty="0" err="1">
                <a:effectLst/>
              </a:rPr>
              <a:t>tebukonatsoli</a:t>
            </a:r>
            <a:r>
              <a:rPr lang="fi-FI" sz="1500" i="0" strike="noStrike" dirty="0">
                <a:effectLst/>
              </a:rPr>
              <a:t> PT 8 valmisteissa koskevan </a:t>
            </a:r>
            <a:r>
              <a:rPr lang="fi-FI" sz="1500" b="0" i="0" strike="noStrike" dirty="0">
                <a:effectLst/>
              </a:rPr>
              <a:t>hyväksymisen voimassaolon päättymispäivän lykkääminen </a:t>
            </a:r>
          </a:p>
          <a:p>
            <a:pPr lvl="1"/>
            <a:r>
              <a:rPr lang="fi-FI" sz="1500" b="1" dirty="0"/>
              <a:t>(EU) </a:t>
            </a:r>
            <a:r>
              <a:rPr lang="fi-FI" sz="1500" b="1" i="0" strike="noStrike" dirty="0">
                <a:effectLst/>
              </a:rPr>
              <a:t>2022/1487</a:t>
            </a:r>
            <a:r>
              <a:rPr lang="fi-FI" sz="1500" i="0" strike="noStrike" dirty="0">
                <a:effectLst/>
              </a:rPr>
              <a:t>:</a:t>
            </a:r>
            <a:r>
              <a:rPr lang="fi-FI" sz="1500" b="1" i="0" strike="noStrike" dirty="0">
                <a:effectLst/>
              </a:rPr>
              <a:t> </a:t>
            </a:r>
            <a:r>
              <a:rPr lang="fi-FI" sz="1500" i="0" strike="noStrike" dirty="0">
                <a:effectLst/>
              </a:rPr>
              <a:t>p</a:t>
            </a:r>
            <a:r>
              <a:rPr lang="fi-FI" sz="1500" dirty="0"/>
              <a:t>äätös </a:t>
            </a:r>
            <a:r>
              <a:rPr lang="fi-FI" sz="1500" i="0" strike="noStrike" dirty="0">
                <a:effectLst/>
              </a:rPr>
              <a:t>paprikauutetta (</a:t>
            </a:r>
            <a:r>
              <a:rPr lang="fi-FI" sz="1500" i="0" strike="noStrike" dirty="0" err="1">
                <a:effectLst/>
              </a:rPr>
              <a:t>oleoresin</a:t>
            </a:r>
            <a:r>
              <a:rPr lang="fi-FI" sz="1500" i="0" strike="noStrike" dirty="0">
                <a:effectLst/>
              </a:rPr>
              <a:t> </a:t>
            </a:r>
            <a:r>
              <a:rPr lang="fi-FI" sz="1500" i="0" strike="noStrike" dirty="0" err="1">
                <a:effectLst/>
              </a:rPr>
              <a:t>capsicum</a:t>
            </a:r>
            <a:r>
              <a:rPr lang="fi-FI" sz="1500" i="0" strike="noStrike" dirty="0">
                <a:effectLst/>
              </a:rPr>
              <a:t>) sisältävän tuotteen </a:t>
            </a:r>
            <a:r>
              <a:rPr lang="fi-FI" sz="1500" i="0" strike="noStrike" dirty="0" err="1">
                <a:effectLst/>
              </a:rPr>
              <a:t>biosidivalmiste</a:t>
            </a:r>
            <a:r>
              <a:rPr lang="fi-FI" sz="1500" i="0" strike="noStrike" dirty="0">
                <a:effectLst/>
              </a:rPr>
              <a:t>-statuksesta</a:t>
            </a:r>
          </a:p>
          <a:p>
            <a:pPr lvl="1"/>
            <a:endParaRPr lang="fi-FI" sz="1600" b="1" dirty="0"/>
          </a:p>
          <a:p>
            <a:pPr marL="0" indent="0">
              <a:buNone/>
            </a:pPr>
            <a:r>
              <a:rPr lang="fi-FI" i="1" strike="noStrike" dirty="0">
                <a:effectLst/>
              </a:rPr>
              <a:t>Heinä- ja elokuussa julkaistiin muutama unioninlupa </a:t>
            </a:r>
            <a:r>
              <a:rPr lang="fi-FI" i="1" strike="noStrike" dirty="0" err="1">
                <a:effectLst/>
              </a:rPr>
              <a:t>biosidivalmisteperheille</a:t>
            </a:r>
            <a:r>
              <a:rPr lang="fi-FI" i="1" strike="noStrike" dirty="0">
                <a:effectLst/>
              </a:rPr>
              <a:t>.</a:t>
            </a:r>
          </a:p>
          <a:p>
            <a:pPr marL="0" indent="0">
              <a:buNone/>
            </a:pPr>
            <a:endParaRPr lang="fi-FI" sz="1900" b="0" i="0" strike="noStrike" dirty="0">
              <a:effectLst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E7C81A-FD6B-4921-98BA-88FB3A7B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21DB18-14BD-4828-A41E-26FAF351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D1768F-8BCC-48BD-A3A9-62E0C4B5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88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0A84A-CC50-4E27-87C7-ED940EED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/>
          <a:lstStyle/>
          <a:p>
            <a:r>
              <a:rPr lang="fi-FI" dirty="0"/>
              <a:t>Uusia säädöksiä – komissio (III)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49C193-BD35-450A-B79A-4FCA07AF4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64737"/>
            <a:ext cx="7886700" cy="3209144"/>
          </a:xfrm>
        </p:spPr>
        <p:txBody>
          <a:bodyPr>
            <a:normAutofit/>
          </a:bodyPr>
          <a:lstStyle/>
          <a:p>
            <a:r>
              <a:rPr lang="fi-FI" sz="1800" b="1" i="0" strike="noStrike" dirty="0">
                <a:effectLst/>
              </a:rPr>
              <a:t>Syyskuussa julkaistuja kasvinsuojeluainesäädöksiä</a:t>
            </a:r>
          </a:p>
          <a:p>
            <a:pPr lvl="1"/>
            <a:r>
              <a:rPr lang="fi-FI" sz="1500" b="1" i="0" strike="noStrike" dirty="0">
                <a:effectLst/>
              </a:rPr>
              <a:t>(EU) 2022/1438</a:t>
            </a:r>
            <a:r>
              <a:rPr lang="fi-FI" sz="1500" i="0" strike="noStrike" dirty="0">
                <a:effectLst/>
              </a:rPr>
              <a:t>: mikro-organismeihin kuuluvien tehoaineiden erityisistä hyväksymiskriteereistä</a:t>
            </a:r>
          </a:p>
          <a:p>
            <a:pPr lvl="1"/>
            <a:r>
              <a:rPr lang="fi-FI" sz="1500" b="1" i="0" strike="noStrike" dirty="0">
                <a:effectLst/>
              </a:rPr>
              <a:t>(EU) 2022/1439</a:t>
            </a:r>
            <a:r>
              <a:rPr lang="fi-FI" sz="1500" i="0" strike="noStrike" dirty="0">
                <a:effectLst/>
              </a:rPr>
              <a:t>: tehoaineista toimitettavista tiedoista ja mikro-organismeja koskevista erityisistä tietovaatimuksista</a:t>
            </a:r>
          </a:p>
          <a:p>
            <a:pPr lvl="1"/>
            <a:r>
              <a:rPr lang="fi-FI" sz="1500" b="1" i="0" strike="noStrike" dirty="0">
                <a:effectLst/>
              </a:rPr>
              <a:t>(EU) 2022/1440</a:t>
            </a:r>
            <a:r>
              <a:rPr lang="fi-FI" sz="1500" i="0" strike="noStrike" dirty="0">
                <a:effectLst/>
              </a:rPr>
              <a:t>: asetuksen (EU) N:o 284/2013 muuttamisesta kasvinsuojeluaineista toimitettavien tietojen ja mikro-organismeja sisältäviä kasvinsuojeluaineita koskevien erityisten tietovaatimusten osalta</a:t>
            </a:r>
          </a:p>
          <a:p>
            <a:pPr lvl="1"/>
            <a:r>
              <a:rPr lang="fi-FI" sz="1500" b="1" i="0" strike="noStrike" dirty="0">
                <a:effectLst/>
              </a:rPr>
              <a:t>(EU) 2022/1441</a:t>
            </a:r>
            <a:r>
              <a:rPr lang="fi-FI" sz="1500" i="0" strike="noStrike" dirty="0">
                <a:effectLst/>
              </a:rPr>
              <a:t>: asetuksen (EU) N:o 546/2011 muuttamisesta mikro-organismeja sisältävien kasvinsuojeluaineiden arviointia ja hyväksymistä koskevien erityisistä yhdenmukaisista periaatteista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E7C81A-FD6B-4921-98BA-88FB3A7B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21DB18-14BD-4828-A41E-26FAF351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D1768F-8BCC-48BD-A3A9-62E0C4B5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33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0A84A-CC50-4E27-87C7-ED940EED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/>
          <a:lstStyle/>
          <a:p>
            <a:r>
              <a:rPr lang="fi-FI" dirty="0"/>
              <a:t>Uusia säädöksiä – komissio (IV)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49C193-BD35-450A-B79A-4FCA07AF4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18080"/>
            <a:ext cx="7886700" cy="3684320"/>
          </a:xfrm>
        </p:spPr>
        <p:txBody>
          <a:bodyPr>
            <a:normAutofit/>
          </a:bodyPr>
          <a:lstStyle/>
          <a:p>
            <a:r>
              <a:rPr lang="fi-FI" sz="1800" b="1" dirty="0"/>
              <a:t>Uusimmat </a:t>
            </a:r>
            <a:r>
              <a:rPr lang="fi-FI" sz="1800" b="1" i="0" strike="noStrike" dirty="0">
                <a:effectLst/>
              </a:rPr>
              <a:t>kasvinsuojeluainesäädökset jatkuu…</a:t>
            </a:r>
          </a:p>
          <a:p>
            <a:pPr lvl="1"/>
            <a:r>
              <a:rPr lang="fi-FI" sz="1500" b="1" i="0" strike="noStrike" dirty="0">
                <a:effectLst/>
              </a:rPr>
              <a:t>(EU) 2022/1443</a:t>
            </a:r>
            <a:r>
              <a:rPr lang="fi-FI" sz="1500" i="0" strike="noStrike" dirty="0">
                <a:effectLst/>
              </a:rPr>
              <a:t>: </a:t>
            </a:r>
            <a:r>
              <a:rPr lang="fi-FI" sz="1500" i="0" strike="noStrike" dirty="0" err="1">
                <a:effectLst/>
              </a:rPr>
              <a:t>kalsiumpropionaatin</a:t>
            </a:r>
            <a:r>
              <a:rPr lang="fi-FI" sz="1500" i="0" strike="noStrike" dirty="0">
                <a:effectLst/>
              </a:rPr>
              <a:t> hyväksymättä jättäminen perusaineeksi</a:t>
            </a:r>
          </a:p>
          <a:p>
            <a:pPr lvl="1"/>
            <a:r>
              <a:rPr lang="fi-FI" sz="1500" b="1" i="0" strike="noStrike" dirty="0">
                <a:effectLst/>
              </a:rPr>
              <a:t>(EU) 2022/1444</a:t>
            </a:r>
            <a:r>
              <a:rPr lang="fi-FI" sz="1500" i="0" strike="noStrike" dirty="0">
                <a:effectLst/>
              </a:rPr>
              <a:t>: mustasaippua E470a:n hyväksymättä jättäminen perusaineeksi</a:t>
            </a:r>
          </a:p>
          <a:p>
            <a:pPr lvl="1"/>
            <a:r>
              <a:rPr lang="fi-FI" sz="1500" b="1" i="0" strike="noStrike" dirty="0">
                <a:effectLst/>
              </a:rPr>
              <a:t>(EU) 2022/1468</a:t>
            </a:r>
            <a:r>
              <a:rPr lang="fi-FI" sz="1500" i="0" strike="noStrike" dirty="0">
                <a:effectLst/>
              </a:rPr>
              <a:t>: tehoaine </a:t>
            </a:r>
            <a:r>
              <a:rPr lang="fi-FI" sz="1500" i="0" strike="noStrike" dirty="0" err="1">
                <a:effectLst/>
              </a:rPr>
              <a:t>penflufeeni</a:t>
            </a:r>
            <a:r>
              <a:rPr lang="fi-FI" sz="1500" i="0" strike="noStrike" dirty="0">
                <a:effectLst/>
              </a:rPr>
              <a:t> hyväksymisedellytykset </a:t>
            </a:r>
          </a:p>
          <a:p>
            <a:pPr lvl="1"/>
            <a:r>
              <a:rPr lang="fi-FI" sz="1500" b="1" i="0" strike="noStrike" dirty="0">
                <a:effectLst/>
              </a:rPr>
              <a:t>(EU) 2022/1474</a:t>
            </a:r>
            <a:r>
              <a:rPr lang="fi-FI" sz="1500" i="0" strike="noStrike" dirty="0">
                <a:effectLst/>
              </a:rPr>
              <a:t>: vähäriskisen tehoaineen lampaanrasva hyväksyminen uudestaan</a:t>
            </a:r>
          </a:p>
          <a:p>
            <a:pPr lvl="1"/>
            <a:r>
              <a:rPr lang="fi-FI" sz="1500" b="1" i="0" strike="noStrike" dirty="0">
                <a:effectLst/>
              </a:rPr>
              <a:t>(EU) 2022/1480</a:t>
            </a:r>
            <a:r>
              <a:rPr lang="fi-FI" sz="1500" i="0" strike="noStrike" dirty="0">
                <a:effectLst/>
              </a:rPr>
              <a:t>: useiden tehoaineiden hyväksymisen voimassaoloajan pidentäminen</a:t>
            </a:r>
          </a:p>
          <a:p>
            <a:pPr lvl="1"/>
            <a:endParaRPr lang="fi-FI" sz="1500" dirty="0"/>
          </a:p>
          <a:p>
            <a:r>
              <a:rPr lang="fi-FI" sz="1800" b="1" i="0" strike="noStrike" dirty="0">
                <a:effectLst/>
              </a:rPr>
              <a:t>Syyskuussa julkaistua rehulainsäädäntöä </a:t>
            </a:r>
          </a:p>
          <a:p>
            <a:pPr lvl="1"/>
            <a:r>
              <a:rPr lang="fi-FI" sz="1500" b="1" i="0" strike="noStrike" dirty="0">
                <a:effectLst/>
              </a:rPr>
              <a:t>(EU) 2022/1442</a:t>
            </a:r>
            <a:r>
              <a:rPr lang="fi-FI" sz="1500" i="0" strike="noStrike" dirty="0">
                <a:effectLst/>
              </a:rPr>
              <a:t>: aminohappojen </a:t>
            </a:r>
            <a:r>
              <a:rPr lang="fi-FI" sz="1500" i="0" strike="noStrike" dirty="0" err="1">
                <a:effectLst/>
              </a:rPr>
              <a:t>mangaanikelaattihydraatin</a:t>
            </a:r>
            <a:r>
              <a:rPr lang="fi-FI" sz="1500" i="0" strike="noStrike" dirty="0">
                <a:effectLst/>
              </a:rPr>
              <a:t> hyväksymistä kaikkien eläinlajien rehun lisäaineena koskevista ehdoista</a:t>
            </a:r>
          </a:p>
          <a:p>
            <a:pPr lvl="1"/>
            <a:r>
              <a:rPr lang="fi-FI" sz="1500" b="1" i="0" strike="noStrike" dirty="0">
                <a:effectLst/>
              </a:rPr>
              <a:t>(EU) 2022/1445</a:t>
            </a:r>
            <a:r>
              <a:rPr lang="fi-FI" sz="1500" i="0" strike="noStrike" dirty="0">
                <a:effectLst/>
              </a:rPr>
              <a:t>: aminohappojen kupari(II)</a:t>
            </a:r>
            <a:r>
              <a:rPr lang="fi-FI" sz="1500" i="0" strike="noStrike" dirty="0" err="1">
                <a:effectLst/>
              </a:rPr>
              <a:t>kelaattihydraatin</a:t>
            </a:r>
            <a:r>
              <a:rPr lang="fi-FI" sz="1500" i="0" strike="noStrike" dirty="0">
                <a:effectLst/>
              </a:rPr>
              <a:t> hyväksymistä kaikkien eläinlajien rehun lisäaineena koskevista ehdoista</a:t>
            </a:r>
          </a:p>
          <a:p>
            <a:pPr marL="342900" lvl="1" indent="0">
              <a:buNone/>
            </a:pPr>
            <a:endParaRPr lang="fi-FI" sz="1500" i="0" strike="noStrike" dirty="0">
              <a:effectLst/>
            </a:endParaRPr>
          </a:p>
          <a:p>
            <a:pPr marL="342900" lvl="1" indent="0">
              <a:buNone/>
            </a:pPr>
            <a:endParaRPr lang="fi-FI" sz="1500" i="0" strike="noStrike" dirty="0">
              <a:effectLst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E7C81A-FD6B-4921-98BA-88FB3A7B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21DB18-14BD-4828-A41E-26FAF351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D1768F-8BCC-48BD-A3A9-62E0C4B5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118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0A84A-CC50-4E27-87C7-ED940EED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/>
          <a:lstStyle/>
          <a:p>
            <a:r>
              <a:rPr lang="fi-FI" dirty="0"/>
              <a:t>Uusia säädöksiä – komissio (V)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49C193-BD35-450A-B79A-4FCA07AF4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45693"/>
            <a:ext cx="7886700" cy="3684320"/>
          </a:xfrm>
        </p:spPr>
        <p:txBody>
          <a:bodyPr>
            <a:normAutofit lnSpcReduction="10000"/>
          </a:bodyPr>
          <a:lstStyle/>
          <a:p>
            <a:r>
              <a:rPr lang="fi-FI" sz="1800" b="1" dirty="0"/>
              <a:t>Uusimmat </a:t>
            </a:r>
            <a:r>
              <a:rPr lang="fi-FI" sz="1800" b="1" i="0" strike="noStrike" dirty="0">
                <a:effectLst/>
              </a:rPr>
              <a:t>rehusäädökset jatkuu…</a:t>
            </a:r>
          </a:p>
          <a:p>
            <a:pPr lvl="1"/>
            <a:r>
              <a:rPr lang="fi-FI" b="1" i="0" strike="noStrike" dirty="0">
                <a:effectLst/>
              </a:rPr>
              <a:t>(EU) 2022/1450</a:t>
            </a:r>
            <a:r>
              <a:rPr lang="fi-FI" i="0" strike="noStrike" dirty="0">
                <a:effectLst/>
              </a:rPr>
              <a:t>: 2018/848 täydentämisestä siltä osin kuin on kyse muun kuin luonnonmukaisen valkuaisrehun käytöstä luonnonmukaisessa kotieläintuotannossa Venäjän Ukrainaan kohdistaman hyökkäyksen vuoksi</a:t>
            </a:r>
          </a:p>
          <a:p>
            <a:pPr lvl="1"/>
            <a:r>
              <a:rPr lang="fi-FI" b="1" i="0" strike="noStrike" dirty="0">
                <a:effectLst/>
              </a:rPr>
              <a:t>(EU) 2022/1451</a:t>
            </a:r>
            <a:r>
              <a:rPr lang="fi-FI" i="0" strike="noStrike" dirty="0">
                <a:effectLst/>
              </a:rPr>
              <a:t>: </a:t>
            </a:r>
            <a:r>
              <a:rPr lang="fi-FI" i="0" strike="noStrike" dirty="0" err="1">
                <a:effectLst/>
              </a:rPr>
              <a:t>Cinnamomum</a:t>
            </a:r>
            <a:r>
              <a:rPr lang="fi-FI" i="0" strike="noStrike" dirty="0">
                <a:effectLst/>
              </a:rPr>
              <a:t> </a:t>
            </a:r>
            <a:r>
              <a:rPr lang="fi-FI" i="0" strike="noStrike" dirty="0" err="1">
                <a:effectLst/>
              </a:rPr>
              <a:t>camphora</a:t>
            </a:r>
            <a:r>
              <a:rPr lang="fi-FI" i="0" strike="noStrike" dirty="0">
                <a:effectLst/>
              </a:rPr>
              <a:t> (L.) J. </a:t>
            </a:r>
            <a:r>
              <a:rPr lang="fi-FI" i="0" strike="noStrike" dirty="0" err="1">
                <a:effectLst/>
              </a:rPr>
              <a:t>Presl</a:t>
            </a:r>
            <a:r>
              <a:rPr lang="fi-FI" i="0" strike="noStrike" dirty="0">
                <a:effectLst/>
              </a:rPr>
              <a:t>. -kasvista saatavan valkoisen eteerisen </a:t>
            </a:r>
            <a:r>
              <a:rPr lang="fi-FI" i="0" strike="noStrike" dirty="0" err="1">
                <a:effectLst/>
              </a:rPr>
              <a:t>kamferiöljyn</a:t>
            </a:r>
            <a:r>
              <a:rPr lang="fi-FI" i="0" strike="noStrike" dirty="0">
                <a:effectLst/>
              </a:rPr>
              <a:t> ja </a:t>
            </a:r>
            <a:r>
              <a:rPr lang="fi-FI" i="0" strike="noStrike" dirty="0" err="1">
                <a:effectLst/>
              </a:rPr>
              <a:t>Cinnamomum</a:t>
            </a:r>
            <a:r>
              <a:rPr lang="fi-FI" i="0" strike="noStrike" dirty="0">
                <a:effectLst/>
              </a:rPr>
              <a:t> </a:t>
            </a:r>
            <a:r>
              <a:rPr lang="fi-FI" i="0" strike="noStrike" dirty="0" err="1">
                <a:effectLst/>
              </a:rPr>
              <a:t>verum</a:t>
            </a:r>
            <a:r>
              <a:rPr lang="fi-FI" i="0" strike="noStrike" dirty="0">
                <a:effectLst/>
              </a:rPr>
              <a:t> J. </a:t>
            </a:r>
            <a:r>
              <a:rPr lang="fi-FI" i="0" strike="noStrike" dirty="0" err="1">
                <a:effectLst/>
              </a:rPr>
              <a:t>Presl</a:t>
            </a:r>
            <a:r>
              <a:rPr lang="fi-FI" i="0" strike="noStrike" dirty="0">
                <a:effectLst/>
              </a:rPr>
              <a:t>. -kasvista saatavan kanelitinktuuran hyväksyminen kaikkien eläinlajien rehun lisäaineina</a:t>
            </a:r>
          </a:p>
          <a:p>
            <a:pPr lvl="1"/>
            <a:r>
              <a:rPr lang="fi-FI" b="1" i="0" strike="noStrike" dirty="0">
                <a:effectLst/>
              </a:rPr>
              <a:t>(EU) 2022/1452</a:t>
            </a:r>
            <a:r>
              <a:rPr lang="fi-FI" i="0" strike="noStrike" dirty="0">
                <a:effectLst/>
              </a:rPr>
              <a:t>: 3-etyylisyklopentaani-1,2-dionin, 4-hydroksi-2,5-dimetyylifuran-3(2H)-</a:t>
            </a:r>
            <a:r>
              <a:rPr lang="fi-FI" i="0" strike="noStrike" dirty="0" err="1">
                <a:effectLst/>
              </a:rPr>
              <a:t>onin</a:t>
            </a:r>
            <a:r>
              <a:rPr lang="fi-FI" i="0" strike="noStrike" dirty="0">
                <a:effectLst/>
              </a:rPr>
              <a:t>, 4,5-dihydro-2-metyylifuran-3(2H)-</a:t>
            </a:r>
            <a:r>
              <a:rPr lang="fi-FI" i="0" strike="noStrike" dirty="0" err="1">
                <a:effectLst/>
              </a:rPr>
              <a:t>onin</a:t>
            </a:r>
            <a:r>
              <a:rPr lang="fi-FI" i="0" strike="noStrike" dirty="0">
                <a:effectLst/>
              </a:rPr>
              <a:t>, </a:t>
            </a:r>
            <a:r>
              <a:rPr lang="fi-FI" i="0" strike="noStrike" dirty="0" err="1">
                <a:effectLst/>
              </a:rPr>
              <a:t>eugenolin</a:t>
            </a:r>
            <a:r>
              <a:rPr lang="fi-FI" i="0" strike="noStrike" dirty="0">
                <a:effectLst/>
              </a:rPr>
              <a:t>, 1-metoksi-4-(prop-1(trans)-</a:t>
            </a:r>
            <a:r>
              <a:rPr lang="fi-FI" i="0" strike="noStrike" dirty="0" err="1">
                <a:effectLst/>
              </a:rPr>
              <a:t>enyyli</a:t>
            </a:r>
            <a:r>
              <a:rPr lang="fi-FI" i="0" strike="noStrike" dirty="0">
                <a:effectLst/>
              </a:rPr>
              <a:t>)bentseenin, </a:t>
            </a:r>
            <a:r>
              <a:rPr lang="el-GR" i="0" strike="noStrike" dirty="0">
                <a:effectLst/>
              </a:rPr>
              <a:t>α-</a:t>
            </a:r>
            <a:r>
              <a:rPr lang="fi-FI" i="0" strike="noStrike" dirty="0" err="1">
                <a:effectLst/>
              </a:rPr>
              <a:t>pentyylikanelialdehydin</a:t>
            </a:r>
            <a:r>
              <a:rPr lang="fi-FI" i="0" strike="noStrike" dirty="0">
                <a:effectLst/>
              </a:rPr>
              <a:t>, </a:t>
            </a:r>
            <a:r>
              <a:rPr lang="el-GR" i="0" strike="noStrike" dirty="0">
                <a:effectLst/>
              </a:rPr>
              <a:t>α-</a:t>
            </a:r>
            <a:r>
              <a:rPr lang="fi-FI" i="0" strike="noStrike" dirty="0" err="1">
                <a:effectLst/>
              </a:rPr>
              <a:t>heksyylikanelialdehydin</a:t>
            </a:r>
            <a:r>
              <a:rPr lang="fi-FI" i="0" strike="noStrike" dirty="0">
                <a:effectLst/>
              </a:rPr>
              <a:t> ja 2-asetyylipyridiinin hyväksyminen kaikkien eläinlajien rehun lisäaineina</a:t>
            </a:r>
          </a:p>
          <a:p>
            <a:pPr lvl="1"/>
            <a:r>
              <a:rPr lang="fi-FI" b="1" i="0" strike="noStrike" dirty="0">
                <a:effectLst/>
              </a:rPr>
              <a:t>(EU) 2022/1453</a:t>
            </a:r>
            <a:r>
              <a:rPr lang="fi-FI" i="0" strike="noStrike" dirty="0">
                <a:effectLst/>
              </a:rPr>
              <a:t>: </a:t>
            </a:r>
            <a:r>
              <a:rPr lang="fi-FI" i="0" strike="noStrike" dirty="0" err="1">
                <a:effectLst/>
              </a:rPr>
              <a:t>Komagataella</a:t>
            </a:r>
            <a:r>
              <a:rPr lang="fi-FI" i="0" strike="noStrike" dirty="0">
                <a:effectLst/>
              </a:rPr>
              <a:t> </a:t>
            </a:r>
            <a:r>
              <a:rPr lang="fi-FI" i="0" strike="noStrike" dirty="0" err="1">
                <a:effectLst/>
              </a:rPr>
              <a:t>pastoris</a:t>
            </a:r>
            <a:r>
              <a:rPr lang="fi-FI" i="0" strike="noStrike" dirty="0">
                <a:effectLst/>
              </a:rPr>
              <a:t> (DSM 23036) -organismin tuottaman 6-fytaasin hyväksyminen kaikkien lintulajien ja kaikkien sikojen rehun lisäaineena sekä täytäntöönpanoasetuksen (EU) N:o 98/2012 kumoamisesta</a:t>
            </a:r>
          </a:p>
          <a:p>
            <a:pPr lvl="1"/>
            <a:r>
              <a:rPr lang="fi-FI" b="1" i="0" strike="noStrike" dirty="0">
                <a:effectLst/>
              </a:rPr>
              <a:t>(EU) 2022/1457</a:t>
            </a:r>
            <a:r>
              <a:rPr lang="fi-FI" i="0" strike="noStrike" dirty="0">
                <a:effectLst/>
              </a:rPr>
              <a:t>: aminohappojen rauta(II)</a:t>
            </a:r>
            <a:r>
              <a:rPr lang="fi-FI" i="0" strike="noStrike" dirty="0" err="1">
                <a:effectLst/>
              </a:rPr>
              <a:t>kelaattihydraatin</a:t>
            </a:r>
            <a:r>
              <a:rPr lang="fi-FI" i="0" strike="noStrike" dirty="0">
                <a:effectLst/>
              </a:rPr>
              <a:t> hyväksymistä kaikkien eläinlajien rehun lisäaineena koskevien ehtojen muuttaminen</a:t>
            </a:r>
          </a:p>
          <a:p>
            <a:pPr lvl="1"/>
            <a:r>
              <a:rPr lang="fi-FI" b="1" i="0" strike="noStrike" dirty="0">
                <a:effectLst/>
              </a:rPr>
              <a:t>(EU) 2022/1458</a:t>
            </a:r>
            <a:r>
              <a:rPr lang="fi-FI" i="0" strike="noStrike" dirty="0">
                <a:effectLst/>
              </a:rPr>
              <a:t>: aminohappojen </a:t>
            </a:r>
            <a:r>
              <a:rPr lang="fi-FI" i="0" strike="noStrike" dirty="0" err="1">
                <a:effectLst/>
              </a:rPr>
              <a:t>sinkkikelaattihydraatin</a:t>
            </a:r>
            <a:r>
              <a:rPr lang="fi-FI" i="0" strike="noStrike" dirty="0">
                <a:effectLst/>
              </a:rPr>
              <a:t> hyväksymistä kaikkien eläinlajien rehun lisäaineena koskevien ehtojen muuttaminen</a:t>
            </a:r>
          </a:p>
          <a:p>
            <a:pPr lvl="1"/>
            <a:endParaRPr lang="fi-FI" sz="1500" i="0" strike="noStrike" dirty="0">
              <a:effectLst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E7C81A-FD6B-4921-98BA-88FB3A7B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15.9.2022: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21DB18-14BD-4828-A41E-26FAF351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D1768F-8BCC-48BD-A3A9-62E0C4B5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815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0A84A-CC50-4E27-87C7-ED940EED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/>
          <a:lstStyle/>
          <a:p>
            <a:r>
              <a:rPr lang="fi-FI" dirty="0"/>
              <a:t>Uusia säädöksiä – komissio (VI)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49C193-BD35-450A-B79A-4FCA07AF4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18080"/>
            <a:ext cx="7886700" cy="3684320"/>
          </a:xfrm>
        </p:spPr>
        <p:txBody>
          <a:bodyPr>
            <a:normAutofit/>
          </a:bodyPr>
          <a:lstStyle/>
          <a:p>
            <a:r>
              <a:rPr lang="fi-FI" sz="1800" b="1" dirty="0"/>
              <a:t>Uusimmat </a:t>
            </a:r>
            <a:r>
              <a:rPr lang="fi-FI" sz="1800" b="1" i="0" strike="noStrike" dirty="0">
                <a:effectLst/>
              </a:rPr>
              <a:t>rehusäädökset jatkuu…</a:t>
            </a:r>
          </a:p>
          <a:p>
            <a:pPr lvl="1"/>
            <a:r>
              <a:rPr lang="fi-FI" b="1" i="0" strike="noStrike" dirty="0">
                <a:effectLst/>
              </a:rPr>
              <a:t>(EU) 2022/1459</a:t>
            </a:r>
            <a:r>
              <a:rPr lang="fi-FI" i="0" strike="noStrike" dirty="0">
                <a:effectLst/>
              </a:rPr>
              <a:t>: </a:t>
            </a:r>
            <a:r>
              <a:rPr lang="fi-FI" i="0" strike="noStrike" dirty="0" err="1">
                <a:effectLst/>
              </a:rPr>
              <a:t>Saccharomyces</a:t>
            </a:r>
            <a:r>
              <a:rPr lang="fi-FI" i="0" strike="noStrike" dirty="0">
                <a:effectLst/>
              </a:rPr>
              <a:t> </a:t>
            </a:r>
            <a:r>
              <a:rPr lang="fi-FI" i="0" strike="noStrike" dirty="0" err="1">
                <a:effectLst/>
              </a:rPr>
              <a:t>cerevisiae</a:t>
            </a:r>
            <a:r>
              <a:rPr lang="fi-FI" i="0" strike="noStrike" dirty="0">
                <a:effectLst/>
              </a:rPr>
              <a:t> CNCM I-3060 -organismin tuottaman orgaanisen seleenin hyväksymistä kaikkien eläinlajien rehun lisäaineena koskevien ehtojen muuttaminen</a:t>
            </a:r>
          </a:p>
          <a:p>
            <a:pPr lvl="1"/>
            <a:r>
              <a:rPr lang="fi-FI" b="1" i="0" strike="noStrike" dirty="0">
                <a:effectLst/>
              </a:rPr>
              <a:t>(EU) 2022/1469</a:t>
            </a:r>
            <a:r>
              <a:rPr lang="fi-FI" i="0" strike="noStrike" dirty="0">
                <a:effectLst/>
              </a:rPr>
              <a:t>: </a:t>
            </a:r>
            <a:r>
              <a:rPr lang="fi-FI" i="0" strike="noStrike" dirty="0" err="1">
                <a:effectLst/>
              </a:rPr>
              <a:t>Escherichia</a:t>
            </a:r>
            <a:r>
              <a:rPr lang="fi-FI" i="0" strike="noStrike" dirty="0">
                <a:effectLst/>
              </a:rPr>
              <a:t> </a:t>
            </a:r>
            <a:r>
              <a:rPr lang="fi-FI" i="0" strike="noStrike" dirty="0" err="1">
                <a:effectLst/>
              </a:rPr>
              <a:t>coli</a:t>
            </a:r>
            <a:r>
              <a:rPr lang="fi-FI" i="0" strike="noStrike" dirty="0">
                <a:effectLst/>
              </a:rPr>
              <a:t> CGMCC 7.398 -bakteerin tuottaman L-</a:t>
            </a:r>
            <a:r>
              <a:rPr lang="fi-FI" i="0" strike="noStrike" dirty="0" err="1">
                <a:effectLst/>
              </a:rPr>
              <a:t>lysiinisulfaatin</a:t>
            </a:r>
            <a:r>
              <a:rPr lang="fi-FI" i="0" strike="noStrike" dirty="0">
                <a:effectLst/>
              </a:rPr>
              <a:t> hyväksyminen kaikkien eläinlajien rehun lisäaineena</a:t>
            </a:r>
          </a:p>
          <a:p>
            <a:pPr lvl="1"/>
            <a:r>
              <a:rPr lang="fi-FI" b="1" i="0" strike="noStrike" dirty="0">
                <a:effectLst/>
              </a:rPr>
              <a:t>(EU) 2022/1470</a:t>
            </a:r>
            <a:r>
              <a:rPr lang="fi-FI" i="0" strike="noStrike" dirty="0">
                <a:effectLst/>
              </a:rPr>
              <a:t>: </a:t>
            </a:r>
            <a:r>
              <a:rPr lang="fi-FI" i="0" strike="noStrike" dirty="0" err="1">
                <a:effectLst/>
              </a:rPr>
              <a:t>Trichoderma</a:t>
            </a:r>
            <a:r>
              <a:rPr lang="fi-FI" i="0" strike="noStrike" dirty="0">
                <a:effectLst/>
              </a:rPr>
              <a:t> </a:t>
            </a:r>
            <a:r>
              <a:rPr lang="fi-FI" i="0" strike="noStrike" dirty="0" err="1">
                <a:effectLst/>
              </a:rPr>
              <a:t>longibrachiatum</a:t>
            </a:r>
            <a:r>
              <a:rPr lang="fi-FI" i="0" strike="noStrike" dirty="0">
                <a:effectLst/>
              </a:rPr>
              <a:t> CBS 139997 -organismin tuottaman endo-1,4-beetaksylanaasin ja </a:t>
            </a:r>
            <a:r>
              <a:rPr lang="fi-FI" i="0" strike="noStrike" dirty="0" err="1">
                <a:effectLst/>
              </a:rPr>
              <a:t>Aspergillus</a:t>
            </a:r>
            <a:r>
              <a:rPr lang="fi-FI" i="0" strike="noStrike" dirty="0">
                <a:effectLst/>
              </a:rPr>
              <a:t> </a:t>
            </a:r>
            <a:r>
              <a:rPr lang="fi-FI" i="0" strike="noStrike" dirty="0" err="1">
                <a:effectLst/>
              </a:rPr>
              <a:t>tubingensis</a:t>
            </a:r>
            <a:r>
              <a:rPr lang="fi-FI" i="0" strike="noStrike" dirty="0">
                <a:effectLst/>
              </a:rPr>
              <a:t> ATCC SD 6740 -organismin tuottaman alfa-</a:t>
            </a:r>
            <a:r>
              <a:rPr lang="fi-FI" i="0" strike="noStrike" dirty="0" err="1">
                <a:effectLst/>
              </a:rPr>
              <a:t>galaktosidaasin</a:t>
            </a:r>
            <a:r>
              <a:rPr lang="fi-FI" i="0" strike="noStrike" dirty="0">
                <a:effectLst/>
              </a:rPr>
              <a:t> hyväksyminen broilerien, kananuorikoiden, lihan- ja munantuotantoa varten kasvatettavien toissijaisten siipikarjalajien sekä koristetarkoituksessa pidettävien lintujen rehun lisäaineena (hyväksynnän haltija Industrial </a:t>
            </a:r>
            <a:r>
              <a:rPr lang="fi-FI" i="0" strike="noStrike" dirty="0" err="1">
                <a:effectLst/>
              </a:rPr>
              <a:t>Técnica</a:t>
            </a:r>
            <a:r>
              <a:rPr lang="fi-FI" i="0" strike="noStrike" dirty="0">
                <a:effectLst/>
              </a:rPr>
              <a:t> </a:t>
            </a:r>
            <a:r>
              <a:rPr lang="fi-FI" i="0" strike="noStrike" dirty="0" err="1">
                <a:effectLst/>
              </a:rPr>
              <a:t>Pecuaria</a:t>
            </a:r>
            <a:r>
              <a:rPr lang="fi-FI" i="0" strike="noStrike" dirty="0">
                <a:effectLst/>
              </a:rPr>
              <a:t> SA)</a:t>
            </a:r>
          </a:p>
          <a:p>
            <a:pPr lvl="1"/>
            <a:r>
              <a:rPr lang="fi-FI" b="1" i="0" strike="noStrike" dirty="0">
                <a:effectLst/>
              </a:rPr>
              <a:t>(EU) 2022/1471: </a:t>
            </a:r>
            <a:r>
              <a:rPr lang="fi-FI" i="0" strike="noStrike" dirty="0" err="1">
                <a:effectLst/>
              </a:rPr>
              <a:t>lantaanikarbonaattioktahydraatin</a:t>
            </a:r>
            <a:r>
              <a:rPr lang="fi-FI" i="0" strike="noStrike" dirty="0">
                <a:effectLst/>
              </a:rPr>
              <a:t> hyväksyminen lisäaineena kissojen ruokinnassa (hyväksynnän haltija </a:t>
            </a:r>
            <a:r>
              <a:rPr lang="fi-FI" i="0" strike="noStrike" dirty="0" err="1">
                <a:effectLst/>
              </a:rPr>
              <a:t>Porus</a:t>
            </a:r>
            <a:r>
              <a:rPr lang="fi-FI" i="0" strike="noStrike" dirty="0">
                <a:effectLst/>
              </a:rPr>
              <a:t> </a:t>
            </a:r>
            <a:r>
              <a:rPr lang="fi-FI" i="0" strike="noStrike" dirty="0" err="1">
                <a:effectLst/>
              </a:rPr>
              <a:t>GmbH</a:t>
            </a:r>
            <a:r>
              <a:rPr lang="fi-FI" i="0" strike="noStrike" dirty="0">
                <a:effectLst/>
              </a:rPr>
              <a:t>)</a:t>
            </a:r>
          </a:p>
          <a:p>
            <a:pPr lvl="1"/>
            <a:r>
              <a:rPr lang="fi-FI" b="1" i="0" strike="noStrike" dirty="0">
                <a:effectLst/>
              </a:rPr>
              <a:t>(EU) 2022/1472</a:t>
            </a:r>
            <a:r>
              <a:rPr lang="fi-FI" i="0" strike="noStrike" dirty="0">
                <a:effectLst/>
              </a:rPr>
              <a:t>: </a:t>
            </a:r>
            <a:r>
              <a:rPr lang="fi-FI" i="0" strike="noStrike" dirty="0" err="1">
                <a:effectLst/>
              </a:rPr>
              <a:t>mangaanilysiinisulfaatin</a:t>
            </a:r>
            <a:r>
              <a:rPr lang="fi-FI" i="0" strike="noStrike" dirty="0">
                <a:effectLst/>
              </a:rPr>
              <a:t> hyväksyminen kaikkien eläinlajien rehun lisäaineena</a:t>
            </a:r>
          </a:p>
          <a:p>
            <a:pPr lvl="1"/>
            <a:r>
              <a:rPr lang="fi-FI" b="1" dirty="0"/>
              <a:t>(EU) 2022/1525</a:t>
            </a:r>
            <a:r>
              <a:rPr lang="fi-FI" dirty="0"/>
              <a:t>: </a:t>
            </a:r>
            <a:r>
              <a:rPr lang="fi-FI" dirty="0" err="1"/>
              <a:t>orynebacterium</a:t>
            </a:r>
            <a:r>
              <a:rPr lang="fi-FI" dirty="0"/>
              <a:t> </a:t>
            </a:r>
            <a:r>
              <a:rPr lang="fi-FI" dirty="0" err="1"/>
              <a:t>glutamicum</a:t>
            </a:r>
            <a:r>
              <a:rPr lang="fi-FI" dirty="0"/>
              <a:t> CGMCC 14498 -bakteerilla fermentoimalla tuotettujen L-</a:t>
            </a:r>
            <a:r>
              <a:rPr lang="fi-FI" dirty="0" err="1"/>
              <a:t>lysiinimonohydrokloridin</a:t>
            </a:r>
            <a:r>
              <a:rPr lang="fi-FI" dirty="0"/>
              <a:t> ja L-</a:t>
            </a:r>
            <a:r>
              <a:rPr lang="fi-FI" dirty="0" err="1"/>
              <a:t>lysiinisulfaatin</a:t>
            </a:r>
            <a:r>
              <a:rPr lang="fi-FI" dirty="0"/>
              <a:t> hyväksyminen kaikkien eläinlajien rehun lisäaineina</a:t>
            </a:r>
            <a:endParaRPr lang="fi-FI" i="0" strike="noStrike" dirty="0">
              <a:effectLst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E7C81A-FD6B-4921-98BA-88FB3A7B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21DB18-14BD-4828-A41E-26FAF351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D1768F-8BCC-48BD-A3A9-62E0C4B5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138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60A84A-CC50-4E27-87C7-ED940EED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/>
          <a:lstStyle/>
          <a:p>
            <a:r>
              <a:rPr lang="fi-FI" dirty="0"/>
              <a:t>Muita uusia säädöksiä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49C193-BD35-450A-B79A-4FCA07AF4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95680"/>
            <a:ext cx="7886700" cy="3684320"/>
          </a:xfrm>
        </p:spPr>
        <p:txBody>
          <a:bodyPr>
            <a:normAutofit/>
          </a:bodyPr>
          <a:lstStyle/>
          <a:p>
            <a:r>
              <a:rPr lang="fi-FI" sz="1800" b="1" dirty="0"/>
              <a:t>Muita nostoja kesän ajalta tähän hetkeen</a:t>
            </a:r>
          </a:p>
          <a:p>
            <a:pPr lvl="1"/>
            <a:r>
              <a:rPr lang="fi-FI" sz="1500" b="1" i="0" strike="noStrike" dirty="0">
                <a:effectLst/>
              </a:rPr>
              <a:t>(EU) 2022/1176</a:t>
            </a:r>
            <a:r>
              <a:rPr lang="fi-FI" sz="1500" i="0" strike="noStrike" dirty="0">
                <a:effectLst/>
              </a:rPr>
              <a:t>: asetuksen (EY) N:o 1223/2009 muuttamisesta siltä osin kuin on kyse tiettyjen UV-suodattimien käytöstä kosmeettisissa valmisteissa</a:t>
            </a:r>
          </a:p>
          <a:p>
            <a:pPr lvl="1"/>
            <a:r>
              <a:rPr lang="fi-FI" sz="1500" b="1" i="0" strike="noStrike" dirty="0">
                <a:effectLst/>
              </a:rPr>
              <a:t>(EU) 2022/1181</a:t>
            </a:r>
            <a:r>
              <a:rPr lang="fi-FI" sz="1500" i="0" strike="noStrike" dirty="0">
                <a:effectLst/>
              </a:rPr>
              <a:t>: kosmeettisista valmisteista annetun Euroopan parlamentin ja neuvoston asetuksen (EY) N:o 1223/2009 liitteen V johdannon muuttamisesta</a:t>
            </a:r>
          </a:p>
          <a:p>
            <a:pPr lvl="1"/>
            <a:r>
              <a:rPr lang="fi-FI" sz="1500" b="1" i="0" strike="noStrike" dirty="0">
                <a:effectLst/>
              </a:rPr>
              <a:t>(EU) 2022/1095</a:t>
            </a:r>
            <a:r>
              <a:rPr lang="fi-FI" sz="1500" i="0" strike="noStrike" dirty="0">
                <a:effectLst/>
              </a:rPr>
              <a:t>: vaarallisten aineiden sisämaankuljetuksista annetun direktiivin 2008/68/EY muuttamisesta tiettyjen kansallisten poikkeusten sallimiseksi</a:t>
            </a:r>
          </a:p>
          <a:p>
            <a:pPr lvl="1"/>
            <a:r>
              <a:rPr lang="fi-FI" sz="1500" b="1" i="0" strike="noStrike" dirty="0">
                <a:effectLst/>
              </a:rPr>
              <a:t>(EU) 2022/1518</a:t>
            </a:r>
            <a:r>
              <a:rPr lang="fi-FI" sz="1500" i="0" strike="noStrike" dirty="0">
                <a:effectLst/>
              </a:rPr>
              <a:t>: asetuksen (EY) N:o 273/2004 ja neuvoston asetuksen (EY) N:o 111/2005 muuttaminen tiettyjen huumausaineiden lähtöaineiden sisällyttämisestä luokiteltujen aineiden luetteloon</a:t>
            </a:r>
          </a:p>
          <a:p>
            <a:pPr lvl="1"/>
            <a:endParaRPr lang="fi-FI" sz="1500" dirty="0"/>
          </a:p>
          <a:p>
            <a:pPr lvl="1"/>
            <a:r>
              <a:rPr lang="fi-FI" sz="1500" i="0" strike="noStrike" dirty="0">
                <a:effectLst/>
              </a:rPr>
              <a:t>Asetus (</a:t>
            </a:r>
            <a:r>
              <a:rPr lang="fi-FI" sz="1500" b="1" i="0" strike="noStrike" dirty="0">
                <a:effectLst/>
              </a:rPr>
              <a:t>798/2022)</a:t>
            </a:r>
            <a:r>
              <a:rPr lang="fi-FI" sz="1500" i="0" strike="noStrike" dirty="0">
                <a:effectLst/>
              </a:rPr>
              <a:t> Lääkealan turvallisuus- ja kehittämiskeskuksen maksullisista suoritteista</a:t>
            </a:r>
          </a:p>
          <a:p>
            <a:pPr lvl="1"/>
            <a:endParaRPr lang="fi-FI" sz="1500" i="0" strike="noStrike" dirty="0">
              <a:effectLst/>
            </a:endParaRPr>
          </a:p>
          <a:p>
            <a:pPr lvl="1"/>
            <a:endParaRPr lang="fi-FI" sz="1500" b="1" i="0" strike="noStrike" dirty="0">
              <a:effectLst/>
            </a:endParaRPr>
          </a:p>
          <a:p>
            <a:pPr marL="342900" lvl="1" indent="0">
              <a:buNone/>
            </a:pPr>
            <a:endParaRPr lang="fi-FI" sz="1500" b="1" i="0" strike="noStrike" dirty="0">
              <a:effectLst/>
            </a:endParaRPr>
          </a:p>
          <a:p>
            <a:pPr lvl="1"/>
            <a:endParaRPr lang="fi-FI" sz="1500" b="1" i="0" strike="noStrike" dirty="0">
              <a:effectLst/>
            </a:endParaRPr>
          </a:p>
          <a:p>
            <a:pPr lvl="1"/>
            <a:endParaRPr lang="fi-FI" sz="1500" b="1" i="0" strike="noStrike" dirty="0">
              <a:effectLst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E7C81A-FD6B-4921-98BA-88FB3A7B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21DB18-14BD-4828-A41E-26FAF351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2D1768F-8BCC-48BD-A3A9-62E0C4B5F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222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189BA3-4C5A-4317-9FA6-E420C64B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>
                <a:ea typeface="ＭＳ Ｐゴシック" panose="020B0600070205080204" pitchFamily="34" charset="-128"/>
              </a:rPr>
              <a:t>Valmisteilla olevaa lainsäädäntöä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480F3E-F6AF-4D7A-AA8D-2273C6AD2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31054"/>
            <a:ext cx="7886700" cy="3303817"/>
          </a:xfrm>
        </p:spPr>
        <p:txBody>
          <a:bodyPr>
            <a:normAutofit/>
          </a:bodyPr>
          <a:lstStyle/>
          <a:p>
            <a:r>
              <a:rPr lang="fi-FI" sz="1900" dirty="0"/>
              <a:t>Uusi varallisten aineiden kuljetusta koskeva, ns. VAK-laki </a:t>
            </a:r>
          </a:p>
          <a:p>
            <a:pPr lvl="1"/>
            <a:r>
              <a:rPr lang="fi-FI" sz="1600" dirty="0"/>
              <a:t>Täydentävä hallituksen esitys kesäkuussa - lausuttiin 8.8.</a:t>
            </a:r>
          </a:p>
          <a:p>
            <a:pPr lvl="1"/>
            <a:r>
              <a:rPr lang="fi-FI" sz="1600" dirty="0"/>
              <a:t>Erityisesti seuraamussäädökset kirjoitettu ”uudelleen” selkeämmiksi</a:t>
            </a:r>
          </a:p>
          <a:p>
            <a:pPr lvl="1"/>
            <a:r>
              <a:rPr lang="fi-FI" sz="1600" dirty="0"/>
              <a:t>14 §:ssä kuorman käsittelyä koskevaa sanamuotoa muutettu: räjähteet  vaaralliset aineet</a:t>
            </a:r>
          </a:p>
          <a:p>
            <a:pPr lvl="1"/>
            <a:r>
              <a:rPr lang="fi-FI" sz="1600" dirty="0"/>
              <a:t>Pykälä tulee pysymään esitetyssä muodossa, mutta perusteluja on luvattu tarkentaa ja </a:t>
            </a:r>
            <a:r>
              <a:rPr lang="fi-FI" sz="1600" dirty="0" err="1"/>
              <a:t>Traficom</a:t>
            </a:r>
            <a:r>
              <a:rPr lang="fi-FI" sz="1600" dirty="0"/>
              <a:t> antaa määräyksen, jonka sanotaan noudattavan </a:t>
            </a:r>
            <a:r>
              <a:rPr lang="fi-FI" sz="1600" dirty="0" err="1"/>
              <a:t>ADR:ää</a:t>
            </a:r>
            <a:endParaRPr lang="fi-FI" sz="1600" dirty="0"/>
          </a:p>
          <a:p>
            <a:pPr lvl="1"/>
            <a:r>
              <a:rPr lang="fi-FI" sz="1600" dirty="0"/>
              <a:t>Uusi laki tulee voimaan vasta myöhemmin 2023</a:t>
            </a:r>
          </a:p>
          <a:p>
            <a:r>
              <a:rPr lang="fi-FI" sz="1900" dirty="0"/>
              <a:t>Kemikaaliturvallisuuslaki</a:t>
            </a:r>
          </a:p>
          <a:p>
            <a:pPr lvl="1"/>
            <a:r>
              <a:rPr lang="fi-FI" sz="1600" dirty="0"/>
              <a:t>Parhaillaan valmistellaan ns. turvauhka-asetusta</a:t>
            </a:r>
          </a:p>
          <a:p>
            <a:pPr lvl="1"/>
            <a:r>
              <a:rPr lang="fi-FI" sz="1600" dirty="0"/>
              <a:t>Ohjeita ja työkalu turvauhkien arvioimiseen ja varautumiseen (Tukes)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8C513E-370B-4961-88CC-D5007684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15.9.2022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F8DB80-E16A-4AD8-87A2-0FAC6C06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14B78E-3153-4C98-8F6B-88CC55B2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727685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78A97F7E-227E-4A47-99F1-8A3AC6B71058}" vid="{A6421832-89A0-4A66-BC0D-675951097E6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2" ma:contentTypeDescription="Luo uusi asiakirja." ma:contentTypeScope="" ma:versionID="b0b09094f1c7143fe51480318c0f5bf1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101bc9d8cd41f3f655aca609d1ba1161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Kameleon>
  <henkilotietoja>Ei</henkilotietoja>
  <tekija/>
  <taydenne/>
  <paivays>2021-05-02</paivays>
  <tyyppi>Esitys</tyyppi>
  <otsikko/>
</Kameleo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1F5A63-97F8-46D4-8621-AE67EECE8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C9A9C7-3282-401A-94A6-628EB3AF570C}">
  <ds:schemaRefs/>
</ds:datastoreItem>
</file>

<file path=customXml/itemProps3.xml><?xml version="1.0" encoding="utf-8"?>
<ds:datastoreItem xmlns:ds="http://schemas.openxmlformats.org/officeDocument/2006/customXml" ds:itemID="{44D97822-6BC3-4AE1-B153-E3C86BA9939E}">
  <ds:schemaRefs>
    <ds:schemaRef ds:uri="http://purl.org/dc/terms/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ac51bb7-8448-4a30-bc6f-1f13f1cb1178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3C2218F-0ED6-4E07-87E7-D964922945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18040</TotalTime>
  <Words>1382</Words>
  <Application>Microsoft Office PowerPoint</Application>
  <PresentationFormat>Näytössä katseltava esitys (16:9)</PresentationFormat>
  <Paragraphs>180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7" baseType="lpstr">
      <vt:lpstr>Arial</vt:lpstr>
      <vt:lpstr>KL-teema</vt:lpstr>
      <vt:lpstr>Lainsäädännön ajankohtaiskatsaus</vt:lpstr>
      <vt:lpstr>Uusia säädöksiä – komissio (I)</vt:lpstr>
      <vt:lpstr>Uusia säädöksiä – komissio (II)</vt:lpstr>
      <vt:lpstr>Uusia säädöksiä – komissio (III)</vt:lpstr>
      <vt:lpstr>Uusia säädöksiä – komissio (IV)</vt:lpstr>
      <vt:lpstr>Uusia säädöksiä – komissio (V)</vt:lpstr>
      <vt:lpstr>Uusia säädöksiä – komissio (VI)</vt:lpstr>
      <vt:lpstr>Muita uusia säädöksiä </vt:lpstr>
      <vt:lpstr>Valmisteilla olevaa lainsäädäntöä</vt:lpstr>
      <vt:lpstr>EU:n kemikaalistrategiassa ajankohtaista</vt:lpstr>
      <vt:lpstr>Mikromuovirajoitus (I)</vt:lpstr>
      <vt:lpstr>Mikromuovirajoitus (II)</vt:lpstr>
      <vt:lpstr>Yhdeksää ainetta ehdotettu SVHC-aineeksi </vt:lpstr>
      <vt:lpstr>Muuta tekeillä</vt:lpstr>
      <vt:lpstr>Kansallinen valvontastrategia 2022-2025</vt:lpstr>
    </vt:vector>
  </TitlesOfParts>
  <Company>Kaupan 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Lainsäädännön ajankohtaiskatsaus</dc:title>
  <dc:creator/>
  <cp:keywords/>
  <cp:lastModifiedBy>Terhi Kuljukka-Rabb</cp:lastModifiedBy>
  <cp:revision>24</cp:revision>
  <dcterms:created xsi:type="dcterms:W3CDTF">2021-05-02T11:42:10Z</dcterms:created>
  <dcterms:modified xsi:type="dcterms:W3CDTF">2022-09-14T12:49:53Z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562.25.01.201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dd_default.xml</vt:lpwstr>
  </property>
  <property fmtid="{D5CDD505-2E9C-101B-9397-08002B2CF9AE}" pid="10" name="dvGlobalVerID">
    <vt:lpwstr>562.90.01.201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-1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Used">
    <vt:lpwstr>1</vt:lpwstr>
  </property>
  <property fmtid="{D5CDD505-2E9C-101B-9397-08002B2CF9AE}" pid="21" name="dvCompany">
    <vt:lpwstr>KALI</vt:lpwstr>
  </property>
  <property fmtid="{D5CDD505-2E9C-101B-9397-08002B2CF9AE}" pid="22" name="dvSite">
    <vt:lpwstr>Helsinki</vt:lpwstr>
  </property>
  <property fmtid="{D5CDD505-2E9C-101B-9397-08002B2CF9AE}" pid="23" name="dvNumbering">
    <vt:lpwstr>0</vt:lpwstr>
  </property>
  <property fmtid="{D5CDD505-2E9C-101B-9397-08002B2CF9AE}" pid="24" name="dvDUname">
    <vt:lpwstr/>
  </property>
  <property fmtid="{D5CDD505-2E9C-101B-9397-08002B2CF9AE}" pid="25" name="dvDUdepartment">
    <vt:lpwstr/>
  </property>
  <property fmtid="{D5CDD505-2E9C-101B-9397-08002B2CF9AE}" pid="26" name="dvLogoExist">
    <vt:lpwstr>0</vt:lpwstr>
  </property>
  <property fmtid="{D5CDD505-2E9C-101B-9397-08002B2CF9AE}" pid="27" name="dvCurrentlogo">
    <vt:lpwstr>KL_logo_Fi.jpg</vt:lpwstr>
  </property>
  <property fmtid="{D5CDD505-2E9C-101B-9397-08002B2CF9AE}" pid="28" name="dvCurrentlogoAlternativeText">
    <vt:lpwstr>Kaupan liiton logo</vt:lpwstr>
  </property>
  <property fmtid="{D5CDD505-2E9C-101B-9397-08002B2CF9AE}" pid="29" name="dvCurrentlogoAlternativeTextDecoration">
    <vt:lpwstr>0</vt:lpwstr>
  </property>
  <property fmtid="{D5CDD505-2E9C-101B-9397-08002B2CF9AE}" pid="30" name="henkilotietoja">
    <vt:lpwstr>Ei</vt:lpwstr>
  </property>
  <property fmtid="{D5CDD505-2E9C-101B-9397-08002B2CF9AE}" pid="31" name="tekija">
    <vt:lpwstr/>
  </property>
  <property fmtid="{D5CDD505-2E9C-101B-9397-08002B2CF9AE}" pid="32" name="taydenne">
    <vt:lpwstr/>
  </property>
  <property fmtid="{D5CDD505-2E9C-101B-9397-08002B2CF9AE}" pid="33" name="paivays">
    <vt:filetime>2021-05-01T21:00:00Z</vt:filetime>
  </property>
  <property fmtid="{D5CDD505-2E9C-101B-9397-08002B2CF9AE}" pid="34" name="tyyppi">
    <vt:lpwstr>Esitys</vt:lpwstr>
  </property>
  <property fmtid="{D5CDD505-2E9C-101B-9397-08002B2CF9AE}" pid="35" name="otsikko">
    <vt:lpwstr/>
  </property>
</Properties>
</file>