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30034-88E3-4D37-8467-56E70C21753D}" v="164" dt="2025-04-08T06:35:35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8B4474D3-BCCB-4129-8D2C-4C4629FB40BE}"/>
    <pc:docChg chg="modSld">
      <pc:chgData name="Heidi Lauttamäki" userId="cb42d338-2c30-4157-8ccb-e4b9f5027b7b" providerId="ADAL" clId="{8B4474D3-BCCB-4129-8D2C-4C4629FB40BE}" dt="2023-12-05T10:58:23.880" v="8"/>
      <pc:docMkLst>
        <pc:docMk/>
      </pc:docMkLst>
      <pc:sldChg chg="modSp">
        <pc:chgData name="Heidi Lauttamäki" userId="cb42d338-2c30-4157-8ccb-e4b9f5027b7b" providerId="ADAL" clId="{8B4474D3-BCCB-4129-8D2C-4C4629FB40BE}" dt="2023-12-05T10:58:21.065" v="6"/>
        <pc:sldMkLst>
          <pc:docMk/>
          <pc:sldMk cId="1133724649" sldId="258"/>
        </pc:sldMkLst>
        <pc:graphicFrameChg chg="mod">
          <ac:chgData name="Heidi Lauttamäki" userId="cb42d338-2c30-4157-8ccb-e4b9f5027b7b" providerId="ADAL" clId="{8B4474D3-BCCB-4129-8D2C-4C4629FB40BE}" dt="2023-12-05T10:58:21.065" v="6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8B4474D3-BCCB-4129-8D2C-4C4629FB40BE}" dt="2023-12-05T10:58:22.484" v="7"/>
        <pc:sldMkLst>
          <pc:docMk/>
          <pc:sldMk cId="3525475830" sldId="259"/>
        </pc:sldMkLst>
        <pc:graphicFrameChg chg="mod">
          <ac:chgData name="Heidi Lauttamäki" userId="cb42d338-2c30-4157-8ccb-e4b9f5027b7b" providerId="ADAL" clId="{8B4474D3-BCCB-4129-8D2C-4C4629FB40BE}" dt="2023-12-05T10:58:22.484" v="7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8B4474D3-BCCB-4129-8D2C-4C4629FB40BE}" dt="2023-12-05T10:58:23.880" v="8"/>
        <pc:sldMkLst>
          <pc:docMk/>
          <pc:sldMk cId="723557293" sldId="260"/>
        </pc:sldMkLst>
        <pc:graphicFrameChg chg="mod">
          <ac:chgData name="Heidi Lauttamäki" userId="cb42d338-2c30-4157-8ccb-e4b9f5027b7b" providerId="ADAL" clId="{8B4474D3-BCCB-4129-8D2C-4C4629FB40BE}" dt="2023-12-05T10:58:23.880" v="8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7T12:03:49.957" v="305"/>
      <pc:docMkLst>
        <pc:docMk/>
      </pc:docMkLst>
      <pc:sldChg chg="modSp mod">
        <pc:chgData name="Heidi Lauttamäki" userId="cb42d338-2c30-4157-8ccb-e4b9f5027b7b" providerId="ADAL" clId="{470FEE69-91C5-409B-BB53-BBC4816FE0A1}" dt="2023-10-27T12:03:49.957" v="305"/>
        <pc:sldMkLst>
          <pc:docMk/>
          <pc:sldMk cId="2299458728" sldId="256"/>
        </pc:sldMkLst>
        <pc:spChg chg="mod">
          <ac:chgData name="Heidi Lauttamäki" userId="cb42d338-2c30-4157-8ccb-e4b9f5027b7b" providerId="ADAL" clId="{470FEE69-91C5-409B-BB53-BBC4816FE0A1}" dt="2023-10-19T09:38:59.036" v="105" actId="20577"/>
          <ac:spMkLst>
            <pc:docMk/>
            <pc:sldMk cId="2299458728" sldId="256"/>
            <ac:spMk id="2" creationId="{BDECAA27-8765-4302-A8C4-4E006D65C717}"/>
          </ac:spMkLst>
        </pc:spChg>
        <pc:spChg chg="mod">
          <ac:chgData name="Heidi Lauttamäki" userId="cb42d338-2c30-4157-8ccb-e4b9f5027b7b" providerId="ADAL" clId="{470FEE69-91C5-409B-BB53-BBC4816FE0A1}" dt="2023-10-27T12:03:49.957" v="305"/>
          <ac:spMkLst>
            <pc:docMk/>
            <pc:sldMk cId="2299458728" sldId="256"/>
            <ac:spMk id="3" creationId="{F3242E23-8F50-41A4-9E60-A6CC18F105EC}"/>
          </ac:spMkLst>
        </pc:spChg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  <pc:graphicFrameChg chg="mod">
          <ac:chgData name="Heidi Lauttamäki" userId="cb42d338-2c30-4157-8ccb-e4b9f5027b7b" providerId="ADAL" clId="{470FEE69-91C5-409B-BB53-BBC4816FE0A1}" dt="2023-10-19T08:04:21.222" v="17"/>
          <ac:graphicFrameMkLst>
            <pc:docMk/>
            <pc:sldMk cId="2777581685" sldId="257"/>
            <ac:graphicFrameMk id="13" creationId="{CCB6C418-6F94-EB16-471F-64124AE061A6}"/>
          </ac:graphicFrameMkLst>
        </pc:graphicFrameChg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  <pc:spChg chg="mod">
          <ac:chgData name="Heidi Lauttamäki" userId="cb42d338-2c30-4157-8ccb-e4b9f5027b7b" providerId="ADAL" clId="{470FEE69-91C5-409B-BB53-BBC4816FE0A1}" dt="2023-10-19T08:04:51.282" v="19"/>
          <ac:spMkLst>
            <pc:docMk/>
            <pc:sldMk cId="1133724649" sldId="258"/>
            <ac:spMk id="2" creationId="{1E77C663-0EA8-7A4C-9306-F32CC6DC1673}"/>
          </ac:spMkLst>
        </pc:spChg>
        <pc:graphicFrameChg chg="add mod">
          <ac:chgData name="Heidi Lauttamäki" userId="cb42d338-2c30-4157-8ccb-e4b9f5027b7b" providerId="ADAL" clId="{470FEE69-91C5-409B-BB53-BBC4816FE0A1}" dt="2023-10-26T11:45:02.614" v="302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  <pc:spChg chg="mod">
          <ac:chgData name="Heidi Lauttamäki" userId="cb42d338-2c30-4157-8ccb-e4b9f5027b7b" providerId="ADAL" clId="{470FEE69-91C5-409B-BB53-BBC4816FE0A1}" dt="2023-10-19T08:07:17.805" v="57" actId="20577"/>
          <ac:spMkLst>
            <pc:docMk/>
            <pc:sldMk cId="3525475830" sldId="259"/>
            <ac:spMk id="2" creationId="{2CD8B06C-7053-6D07-3465-96647DB3488C}"/>
          </ac:spMkLst>
        </pc:spChg>
        <pc:graphicFrameChg chg="add mod">
          <ac:chgData name="Heidi Lauttamäki" userId="cb42d338-2c30-4157-8ccb-e4b9f5027b7b" providerId="ADAL" clId="{470FEE69-91C5-409B-BB53-BBC4816FE0A1}" dt="2023-10-26T11:45:03.554" v="303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  <pc:spChg chg="mod">
          <ac:chgData name="Heidi Lauttamäki" userId="cb42d338-2c30-4157-8ccb-e4b9f5027b7b" providerId="ADAL" clId="{470FEE69-91C5-409B-BB53-BBC4816FE0A1}" dt="2023-10-24T10:43:59.533" v="298" actId="20577"/>
          <ac:spMkLst>
            <pc:docMk/>
            <pc:sldMk cId="723557293" sldId="260"/>
            <ac:spMk id="2" creationId="{99DA9CE6-8D38-585F-1A1C-E17703A2C20A}"/>
          </ac:spMkLst>
        </pc:spChg>
        <pc:graphicFrameChg chg="add mod">
          <ac:chgData name="Heidi Lauttamäki" userId="cb42d338-2c30-4157-8ccb-e4b9f5027b7b" providerId="ADAL" clId="{470FEE69-91C5-409B-BB53-BBC4816FE0A1}" dt="2023-10-26T11:45:04.468" v="304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  <pc:docChgLst>
    <pc:chgData name="Heidi Lauttamäki" userId="cb42d338-2c30-4157-8ccb-e4b9f5027b7b" providerId="ADAL" clId="{493C58BC-CFD9-4298-BF68-368117C3B1CF}"/>
    <pc:docChg chg="modSld">
      <pc:chgData name="Heidi Lauttamäki" userId="cb42d338-2c30-4157-8ccb-e4b9f5027b7b" providerId="ADAL" clId="{493C58BC-CFD9-4298-BF68-368117C3B1CF}" dt="2024-08-06T06:26:30.169" v="5"/>
      <pc:docMkLst>
        <pc:docMk/>
      </pc:docMkLst>
      <pc:sldChg chg="modSp">
        <pc:chgData name="Heidi Lauttamäki" userId="cb42d338-2c30-4157-8ccb-e4b9f5027b7b" providerId="ADAL" clId="{493C58BC-CFD9-4298-BF68-368117C3B1CF}" dt="2024-08-06T06:26:28.618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493C58BC-CFD9-4298-BF68-368117C3B1CF}" dt="2024-08-06T06:26:28.618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493C58BC-CFD9-4298-BF68-368117C3B1CF}" dt="2024-08-06T06:26:29.524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493C58BC-CFD9-4298-BF68-368117C3B1CF}" dt="2024-08-06T06:26:29.524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493C58BC-CFD9-4298-BF68-368117C3B1CF}" dt="2024-08-06T06:26:30.169" v="5"/>
        <pc:sldMkLst>
          <pc:docMk/>
          <pc:sldMk cId="723557293" sldId="260"/>
        </pc:sldMkLst>
        <pc:graphicFrameChg chg="mod">
          <ac:chgData name="Heidi Lauttamäki" userId="cb42d338-2c30-4157-8ccb-e4b9f5027b7b" providerId="ADAL" clId="{493C58BC-CFD9-4298-BF68-368117C3B1CF}" dt="2024-08-06T06:26:30.169" v="5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Jaana Sivén" userId="8657cd00-fcc2-4c6e-96c9-f8ae6495f4e1" providerId="ADAL" clId="{5C3DFAD7-027F-40E6-9B97-4ED27363A678}"/>
    <pc:docChg chg="undo custSel modSld">
      <pc:chgData name="Jaana Sivén" userId="8657cd00-fcc2-4c6e-96c9-f8ae6495f4e1" providerId="ADAL" clId="{5C3DFAD7-027F-40E6-9B97-4ED27363A678}" dt="2023-10-30T11:07:58.641" v="4"/>
      <pc:docMkLst>
        <pc:docMk/>
      </pc:docMkLst>
      <pc:sldChg chg="modSp mod">
        <pc:chgData name="Jaana Sivén" userId="8657cd00-fcc2-4c6e-96c9-f8ae6495f4e1" providerId="ADAL" clId="{5C3DFAD7-027F-40E6-9B97-4ED27363A678}" dt="2023-10-30T11:07:58.641" v="4"/>
        <pc:sldMkLst>
          <pc:docMk/>
          <pc:sldMk cId="2299458728" sldId="256"/>
        </pc:sldMkLst>
        <pc:spChg chg="mod">
          <ac:chgData name="Jaana Sivén" userId="8657cd00-fcc2-4c6e-96c9-f8ae6495f4e1" providerId="ADAL" clId="{5C3DFAD7-027F-40E6-9B97-4ED27363A678}" dt="2023-10-30T11:07:58.641" v="4"/>
          <ac:spMkLst>
            <pc:docMk/>
            <pc:sldMk cId="2299458728" sldId="256"/>
            <ac:spMk id="2" creationId="{BDECAA27-8765-4302-A8C4-4E006D65C717}"/>
          </ac:spMkLst>
        </pc:spChg>
        <pc:spChg chg="mod">
          <ac:chgData name="Jaana Sivén" userId="8657cd00-fcc2-4c6e-96c9-f8ae6495f4e1" providerId="ADAL" clId="{5C3DFAD7-027F-40E6-9B97-4ED27363A678}" dt="2023-10-30T11:07:58.641" v="4"/>
          <ac:spMkLst>
            <pc:docMk/>
            <pc:sldMk cId="2299458728" sldId="256"/>
            <ac:spMk id="3" creationId="{F3242E23-8F50-41A4-9E60-A6CC18F105EC}"/>
          </ac:spMkLst>
        </pc:spChg>
      </pc:sldChg>
    </pc:docChg>
  </pc:docChgLst>
  <pc:docChgLst>
    <pc:chgData name="Heidi Lauttamäki" userId="cb42d338-2c30-4157-8ccb-e4b9f5027b7b" providerId="ADAL" clId="{44130034-88E3-4D37-8467-56E70C21753D}"/>
    <pc:docChg chg="undo custSel addSld delSld modSld">
      <pc:chgData name="Heidi Lauttamäki" userId="cb42d338-2c30-4157-8ccb-e4b9f5027b7b" providerId="ADAL" clId="{44130034-88E3-4D37-8467-56E70C21753D}" dt="2025-04-08T06:35:35.497" v="327"/>
      <pc:docMkLst>
        <pc:docMk/>
      </pc:docMkLst>
      <pc:sldChg chg="modSp">
        <pc:chgData name="Heidi Lauttamäki" userId="cb42d338-2c30-4157-8ccb-e4b9f5027b7b" providerId="ADAL" clId="{44130034-88E3-4D37-8467-56E70C21753D}" dt="2025-04-08T06:35:34.077" v="325"/>
        <pc:sldMkLst>
          <pc:docMk/>
          <pc:sldMk cId="1133724649" sldId="258"/>
        </pc:sldMkLst>
        <pc:graphicFrameChg chg="mod">
          <ac:chgData name="Heidi Lauttamäki" userId="cb42d338-2c30-4157-8ccb-e4b9f5027b7b" providerId="ADAL" clId="{44130034-88E3-4D37-8467-56E70C21753D}" dt="2025-04-08T06:35:34.077" v="325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44130034-88E3-4D37-8467-56E70C21753D}" dt="2025-04-08T06:35:34.643" v="326"/>
        <pc:sldMkLst>
          <pc:docMk/>
          <pc:sldMk cId="3525475830" sldId="259"/>
        </pc:sldMkLst>
        <pc:graphicFrameChg chg="mod">
          <ac:chgData name="Heidi Lauttamäki" userId="cb42d338-2c30-4157-8ccb-e4b9f5027b7b" providerId="ADAL" clId="{44130034-88E3-4D37-8467-56E70C21753D}" dt="2025-04-08T06:35:34.643" v="326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 del">
        <pc:chgData name="Heidi Lauttamäki" userId="cb42d338-2c30-4157-8ccb-e4b9f5027b7b" providerId="ADAL" clId="{44130034-88E3-4D37-8467-56E70C21753D}" dt="2025-03-07T07:35:28.518" v="315" actId="2696"/>
        <pc:sldMkLst>
          <pc:docMk/>
          <pc:sldMk cId="723557293" sldId="260"/>
        </pc:sldMkLst>
        <pc:graphicFrameChg chg="mod">
          <ac:chgData name="Heidi Lauttamäki" userId="cb42d338-2c30-4157-8ccb-e4b9f5027b7b" providerId="ADAL" clId="{44130034-88E3-4D37-8467-56E70C21753D}" dt="2025-02-18T12:52:47.755" v="313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  <pc:sldChg chg="new del">
        <pc:chgData name="Heidi Lauttamäki" userId="cb42d338-2c30-4157-8ccb-e4b9f5027b7b" providerId="ADAL" clId="{44130034-88E3-4D37-8467-56E70C21753D}" dt="2025-02-17T10:56:44.290" v="13" actId="2696"/>
        <pc:sldMkLst>
          <pc:docMk/>
          <pc:sldMk cId="141886213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0.528" v="59" actId="2696"/>
        <pc:sldMkLst>
          <pc:docMk/>
          <pc:sldMk cId="2989987911" sldId="261"/>
        </pc:sldMkLst>
        <pc:spChg chg="mod">
          <ac:chgData name="Heidi Lauttamäki" userId="cb42d338-2c30-4157-8ccb-e4b9f5027b7b" providerId="ADAL" clId="{44130034-88E3-4D37-8467-56E70C21753D}" dt="2025-02-17T11:37:29.782" v="29" actId="14100"/>
          <ac:spMkLst>
            <pc:docMk/>
            <pc:sldMk cId="2989987911" sldId="261"/>
            <ac:spMk id="2" creationId="{E2337CEF-171C-FF74-29D3-326E8FF6B819}"/>
          </ac:spMkLst>
        </pc:spChg>
        <pc:spChg chg="add">
          <ac:chgData name="Heidi Lauttamäki" userId="cb42d338-2c30-4157-8ccb-e4b9f5027b7b" providerId="ADAL" clId="{44130034-88E3-4D37-8467-56E70C21753D}" dt="2025-02-17T11:35:50.467" v="16"/>
          <ac:spMkLst>
            <pc:docMk/>
            <pc:sldMk cId="2989987911" sldId="261"/>
            <ac:spMk id="6" creationId="{8E1D617A-6DAD-4FE8-85B3-D6BCA6D2D1A6}"/>
          </ac:spMkLst>
        </pc:spChg>
        <pc:spChg chg="add mod">
          <ac:chgData name="Heidi Lauttamäki" userId="cb42d338-2c30-4157-8ccb-e4b9f5027b7b" providerId="ADAL" clId="{44130034-88E3-4D37-8467-56E70C21753D}" dt="2025-02-17T11:37:29.782" v="29" actId="14100"/>
          <ac:spMkLst>
            <pc:docMk/>
            <pc:sldMk cId="2989987911" sldId="261"/>
            <ac:spMk id="7" creationId="{8999F31B-2670-B5A2-7F8A-2E2B1E3B2158}"/>
          </ac:spMkLst>
        </pc:spChg>
        <pc:picChg chg="add">
          <ac:chgData name="Heidi Lauttamäki" userId="cb42d338-2c30-4157-8ccb-e4b9f5027b7b" providerId="ADAL" clId="{44130034-88E3-4D37-8467-56E70C21753D}" dt="2025-02-17T11:35:50.467" v="16"/>
          <ac:picMkLst>
            <pc:docMk/>
            <pc:sldMk cId="2989987911" sldId="261"/>
            <ac:picMk id="1026" creationId="{BA195CEA-7A50-7023-1BE6-DAAB910E14D7}"/>
          </ac:picMkLst>
        </pc:picChg>
        <pc:picChg chg="add mod">
          <ac:chgData name="Heidi Lauttamäki" userId="cb42d338-2c30-4157-8ccb-e4b9f5027b7b" providerId="ADAL" clId="{44130034-88E3-4D37-8467-56E70C21753D}" dt="2025-02-17T11:37:29.782" v="29" actId="14100"/>
          <ac:picMkLst>
            <pc:docMk/>
            <pc:sldMk cId="2989987911" sldId="261"/>
            <ac:picMk id="1028" creationId="{D6A32BAC-81A8-7DBE-5B7B-ACA900B3337B}"/>
          </ac:picMkLst>
        </pc:picChg>
      </pc:sldChg>
      <pc:sldChg chg="addSp modSp new del mod">
        <pc:chgData name="Heidi Lauttamäki" userId="cb42d338-2c30-4157-8ccb-e4b9f5027b7b" providerId="ADAL" clId="{44130034-88E3-4D37-8467-56E70C21753D}" dt="2025-02-17T11:42:03.382" v="60" actId="2696"/>
        <pc:sldMkLst>
          <pc:docMk/>
          <pc:sldMk cId="1442485257" sldId="262"/>
        </pc:sldMkLst>
        <pc:spChg chg="mod">
          <ac:chgData name="Heidi Lauttamäki" userId="cb42d338-2c30-4157-8ccb-e4b9f5027b7b" providerId="ADAL" clId="{44130034-88E3-4D37-8467-56E70C21753D}" dt="2025-02-17T11:41:08.977" v="52" actId="14100"/>
          <ac:spMkLst>
            <pc:docMk/>
            <pc:sldMk cId="1442485257" sldId="262"/>
            <ac:spMk id="2" creationId="{D9EA48E7-B6A7-2668-83D4-E95A7D0A8738}"/>
          </ac:spMkLst>
        </pc:spChg>
        <pc:spChg chg="add">
          <ac:chgData name="Heidi Lauttamäki" userId="cb42d338-2c30-4157-8ccb-e4b9f5027b7b" providerId="ADAL" clId="{44130034-88E3-4D37-8467-56E70C21753D}" dt="2025-02-17T11:39:54.292" v="32"/>
          <ac:spMkLst>
            <pc:docMk/>
            <pc:sldMk cId="1442485257" sldId="262"/>
            <ac:spMk id="6" creationId="{444749C2-1122-DF5F-A74B-CD40595DDF61}"/>
          </ac:spMkLst>
        </pc:spChg>
        <pc:spChg chg="add mod">
          <ac:chgData name="Heidi Lauttamäki" userId="cb42d338-2c30-4157-8ccb-e4b9f5027b7b" providerId="ADAL" clId="{44130034-88E3-4D37-8467-56E70C21753D}" dt="2025-02-17T11:41:08.977" v="52" actId="14100"/>
          <ac:spMkLst>
            <pc:docMk/>
            <pc:sldMk cId="1442485257" sldId="262"/>
            <ac:spMk id="7" creationId="{D44CBCFF-68AB-ECCF-4804-6DB99CC5D322}"/>
          </ac:spMkLst>
        </pc:spChg>
        <pc:picChg chg="add">
          <ac:chgData name="Heidi Lauttamäki" userId="cb42d338-2c30-4157-8ccb-e4b9f5027b7b" providerId="ADAL" clId="{44130034-88E3-4D37-8467-56E70C21753D}" dt="2025-02-17T11:39:54.292" v="32"/>
          <ac:picMkLst>
            <pc:docMk/>
            <pc:sldMk cId="1442485257" sldId="262"/>
            <ac:picMk id="2050" creationId="{6B77F117-7171-C1EF-EE8F-CB0922A927D4}"/>
          </ac:picMkLst>
        </pc:picChg>
        <pc:picChg chg="add mod">
          <ac:chgData name="Heidi Lauttamäki" userId="cb42d338-2c30-4157-8ccb-e4b9f5027b7b" providerId="ADAL" clId="{44130034-88E3-4D37-8467-56E70C21753D}" dt="2025-02-17T11:41:08.977" v="52" actId="14100"/>
          <ac:picMkLst>
            <pc:docMk/>
            <pc:sldMk cId="1442485257" sldId="262"/>
            <ac:picMk id="2052" creationId="{58E23072-C77C-9CA8-85EA-DD2A068D3E00}"/>
          </ac:picMkLst>
        </pc:picChg>
      </pc:sldChg>
      <pc:sldChg chg="addSp delSp modSp new del mod">
        <pc:chgData name="Heidi Lauttamäki" userId="cb42d338-2c30-4157-8ccb-e4b9f5027b7b" providerId="ADAL" clId="{44130034-88E3-4D37-8467-56E70C21753D}" dt="2025-02-17T11:55:41.656" v="148" actId="2696"/>
        <pc:sldMkLst>
          <pc:docMk/>
          <pc:sldMk cId="1894320876" sldId="263"/>
        </pc:sldMkLst>
        <pc:spChg chg="add mod">
          <ac:chgData name="Heidi Lauttamäki" userId="cb42d338-2c30-4157-8ccb-e4b9f5027b7b" providerId="ADAL" clId="{44130034-88E3-4D37-8467-56E70C21753D}" dt="2025-02-17T11:41:42.182" v="58" actId="20577"/>
          <ac:spMkLst>
            <pc:docMk/>
            <pc:sldMk cId="1894320876" sldId="263"/>
            <ac:spMk id="5" creationId="{FB1ED673-9D8E-F971-C88E-A1A59BA65BA3}"/>
          </ac:spMkLst>
        </pc:spChg>
        <pc:spChg chg="add mod">
          <ac:chgData name="Heidi Lauttamäki" userId="cb42d338-2c30-4157-8ccb-e4b9f5027b7b" providerId="ADAL" clId="{44130034-88E3-4D37-8467-56E70C21753D}" dt="2025-02-17T11:43:10.234" v="65"/>
          <ac:spMkLst>
            <pc:docMk/>
            <pc:sldMk cId="1894320876" sldId="263"/>
            <ac:spMk id="6" creationId="{80E471B6-177B-5864-CA97-E1D585EDC094}"/>
          </ac:spMkLst>
        </pc:spChg>
        <pc:spChg chg="add mod">
          <ac:chgData name="Heidi Lauttamäki" userId="cb42d338-2c30-4157-8ccb-e4b9f5027b7b" providerId="ADAL" clId="{44130034-88E3-4D37-8467-56E70C21753D}" dt="2025-02-17T11:47:14.020" v="75" actId="20577"/>
          <ac:spMkLst>
            <pc:docMk/>
            <pc:sldMk cId="1894320876" sldId="263"/>
            <ac:spMk id="7" creationId="{86601D66-CD9C-D332-025F-B564CA4FCE35}"/>
          </ac:spMkLst>
        </pc:spChg>
        <pc:picChg chg="add del mod">
          <ac:chgData name="Heidi Lauttamäki" userId="cb42d338-2c30-4157-8ccb-e4b9f5027b7b" providerId="ADAL" clId="{44130034-88E3-4D37-8467-56E70C21753D}" dt="2025-02-17T11:42:58.939" v="62" actId="478"/>
          <ac:picMkLst>
            <pc:docMk/>
            <pc:sldMk cId="1894320876" sldId="263"/>
            <ac:picMk id="3074" creationId="{0299F374-48F4-1E92-4498-1875B8840970}"/>
          </ac:picMkLst>
        </pc:picChg>
        <pc:picChg chg="add del mod">
          <ac:chgData name="Heidi Lauttamäki" userId="cb42d338-2c30-4157-8ccb-e4b9f5027b7b" providerId="ADAL" clId="{44130034-88E3-4D37-8467-56E70C21753D}" dt="2025-02-17T11:46:38.658" v="73" actId="478"/>
          <ac:picMkLst>
            <pc:docMk/>
            <pc:sldMk cId="1894320876" sldId="263"/>
            <ac:picMk id="3076" creationId="{24803C45-0CCC-F336-4C15-7F135F83B0EE}"/>
          </ac:picMkLst>
        </pc:picChg>
        <pc:picChg chg="add mod">
          <ac:chgData name="Heidi Lauttamäki" userId="cb42d338-2c30-4157-8ccb-e4b9f5027b7b" providerId="ADAL" clId="{44130034-88E3-4D37-8467-56E70C21753D}" dt="2025-02-17T11:47:36.617" v="80" actId="14100"/>
          <ac:picMkLst>
            <pc:docMk/>
            <pc:sldMk cId="1894320876" sldId="263"/>
            <ac:picMk id="3078" creationId="{389FB6B5-2ECA-72DF-3FE3-CC3DEAD9384A}"/>
          </ac:picMkLst>
        </pc:picChg>
      </pc:sldChg>
      <pc:sldChg chg="addSp delSp modSp new del mod modClrScheme chgLayout">
        <pc:chgData name="Heidi Lauttamäki" userId="cb42d338-2c30-4157-8ccb-e4b9f5027b7b" providerId="ADAL" clId="{44130034-88E3-4D37-8467-56E70C21753D}" dt="2025-02-17T12:28:51.775" v="268" actId="2696"/>
        <pc:sldMkLst>
          <pc:docMk/>
          <pc:sldMk cId="2325055188" sldId="264"/>
        </pc:sldMkLst>
        <pc:spChg chg="add del mod">
          <ac:chgData name="Heidi Lauttamäki" userId="cb42d338-2c30-4157-8ccb-e4b9f5027b7b" providerId="ADAL" clId="{44130034-88E3-4D37-8467-56E70C21753D}" dt="2025-02-17T12:02:30.467" v="225" actId="20577"/>
          <ac:spMkLst>
            <pc:docMk/>
            <pc:sldMk cId="2325055188" sldId="264"/>
            <ac:spMk id="2" creationId="{6ED79CF6-1FFF-2E51-C97D-AD1213F94475}"/>
          </ac:spMkLst>
        </pc:spChg>
        <pc:spChg chg="mod">
          <ac:chgData name="Heidi Lauttamäki" userId="cb42d338-2c30-4157-8ccb-e4b9f5027b7b" providerId="ADAL" clId="{44130034-88E3-4D37-8467-56E70C21753D}" dt="2025-02-17T11:53:10.604" v="88" actId="26606"/>
          <ac:spMkLst>
            <pc:docMk/>
            <pc:sldMk cId="2325055188" sldId="264"/>
            <ac:spMk id="3" creationId="{C531F54B-A054-8D88-C3D3-BF699D8C62D6}"/>
          </ac:spMkLst>
        </pc:spChg>
        <pc:spChg chg="mod">
          <ac:chgData name="Heidi Lauttamäki" userId="cb42d338-2c30-4157-8ccb-e4b9f5027b7b" providerId="ADAL" clId="{44130034-88E3-4D37-8467-56E70C21753D}" dt="2025-02-17T11:53:10.604" v="88" actId="26606"/>
          <ac:spMkLst>
            <pc:docMk/>
            <pc:sldMk cId="2325055188" sldId="264"/>
            <ac:spMk id="4" creationId="{A44C0025-50AC-72AE-7E82-BC564D68E500}"/>
          </ac:spMkLst>
        </pc:spChg>
        <pc:spChg chg="add mod">
          <ac:chgData name="Heidi Lauttamäki" userId="cb42d338-2c30-4157-8ccb-e4b9f5027b7b" providerId="ADAL" clId="{44130034-88E3-4D37-8467-56E70C21753D}" dt="2025-02-17T11:53:10.604" v="88" actId="26606"/>
          <ac:spMkLst>
            <pc:docMk/>
            <pc:sldMk cId="2325055188" sldId="264"/>
            <ac:spMk id="5" creationId="{F6253C27-0904-1D0F-5EC5-1AD8237297CB}"/>
          </ac:spMkLst>
        </pc:spChg>
        <pc:spChg chg="add mod">
          <ac:chgData name="Heidi Lauttamäki" userId="cb42d338-2c30-4157-8ccb-e4b9f5027b7b" providerId="ADAL" clId="{44130034-88E3-4D37-8467-56E70C21753D}" dt="2025-02-17T11:54:27.895" v="142" actId="14100"/>
          <ac:spMkLst>
            <pc:docMk/>
            <pc:sldMk cId="2325055188" sldId="264"/>
            <ac:spMk id="6" creationId="{E0BEF3A9-F973-F48A-F515-7DC6B631839A}"/>
          </ac:spMkLst>
        </pc:spChg>
        <pc:spChg chg="add del mod">
          <ac:chgData name="Heidi Lauttamäki" userId="cb42d338-2c30-4157-8ccb-e4b9f5027b7b" providerId="ADAL" clId="{44130034-88E3-4D37-8467-56E70C21753D}" dt="2025-02-17T11:53:10.604" v="88" actId="26606"/>
          <ac:spMkLst>
            <pc:docMk/>
            <pc:sldMk cId="2325055188" sldId="264"/>
            <ac:spMk id="4103" creationId="{48D0F07B-901B-531D-7A59-0FDF93772BFB}"/>
          </ac:spMkLst>
        </pc:spChg>
        <pc:picChg chg="add mod ord">
          <ac:chgData name="Heidi Lauttamäki" userId="cb42d338-2c30-4157-8ccb-e4b9f5027b7b" providerId="ADAL" clId="{44130034-88E3-4D37-8467-56E70C21753D}" dt="2025-02-17T11:53:10.604" v="88" actId="26606"/>
          <ac:picMkLst>
            <pc:docMk/>
            <pc:sldMk cId="2325055188" sldId="264"/>
            <ac:picMk id="4098" creationId="{861A6565-7839-2ECD-3859-BA1BA78A4FF2}"/>
          </ac:picMkLst>
        </pc:picChg>
        <pc:picChg chg="add mod">
          <ac:chgData name="Heidi Lauttamäki" userId="cb42d338-2c30-4157-8ccb-e4b9f5027b7b" providerId="ADAL" clId="{44130034-88E3-4D37-8467-56E70C21753D}" dt="2025-02-17T11:54:49.714" v="147" actId="14100"/>
          <ac:picMkLst>
            <pc:docMk/>
            <pc:sldMk cId="2325055188" sldId="264"/>
            <ac:picMk id="4100" creationId="{0F33BDC2-DCCF-D041-1922-6FDCF26601C7}"/>
          </ac:picMkLst>
        </pc:picChg>
      </pc:sldChg>
      <pc:sldChg chg="addSp delSp modSp new del mod">
        <pc:chgData name="Heidi Lauttamäki" userId="cb42d338-2c30-4157-8ccb-e4b9f5027b7b" providerId="ADAL" clId="{44130034-88E3-4D37-8467-56E70C21753D}" dt="2025-02-18T12:51:44.717" v="309" actId="2696"/>
        <pc:sldMkLst>
          <pc:docMk/>
          <pc:sldMk cId="1919478408" sldId="265"/>
        </pc:sldMkLst>
        <pc:spChg chg="mod">
          <ac:chgData name="Heidi Lauttamäki" userId="cb42d338-2c30-4157-8ccb-e4b9f5027b7b" providerId="ADAL" clId="{44130034-88E3-4D37-8467-56E70C21753D}" dt="2025-02-17T12:28:47.453" v="267"/>
          <ac:spMkLst>
            <pc:docMk/>
            <pc:sldMk cId="1919478408" sldId="265"/>
            <ac:spMk id="2" creationId="{177E2DB6-1447-5B2A-318C-AA076BDBEACF}"/>
          </ac:spMkLst>
        </pc:spChg>
        <pc:spChg chg="add mod">
          <ac:chgData name="Heidi Lauttamäki" userId="cb42d338-2c30-4157-8ccb-e4b9f5027b7b" providerId="ADAL" clId="{44130034-88E3-4D37-8467-56E70C21753D}" dt="2025-02-17T12:25:35.352" v="249" actId="1076"/>
          <ac:spMkLst>
            <pc:docMk/>
            <pc:sldMk cId="1919478408" sldId="265"/>
            <ac:spMk id="5" creationId="{BEE4ACF5-F7CC-BD43-DEC2-2FB6996F9529}"/>
          </ac:spMkLst>
        </pc:spChg>
        <pc:spChg chg="add mod">
          <ac:chgData name="Heidi Lauttamäki" userId="cb42d338-2c30-4157-8ccb-e4b9f5027b7b" providerId="ADAL" clId="{44130034-88E3-4D37-8467-56E70C21753D}" dt="2025-02-17T12:25:53.368" v="254" actId="14100"/>
          <ac:spMkLst>
            <pc:docMk/>
            <pc:sldMk cId="1919478408" sldId="265"/>
            <ac:spMk id="6" creationId="{A75E1C2A-E148-C37E-56C5-002DDBF0CA06}"/>
          </ac:spMkLst>
        </pc:spChg>
        <pc:picChg chg="add del mod">
          <ac:chgData name="Heidi Lauttamäki" userId="cb42d338-2c30-4157-8ccb-e4b9f5027b7b" providerId="ADAL" clId="{44130034-88E3-4D37-8467-56E70C21753D}" dt="2025-02-17T12:25:16.610" v="246" actId="478"/>
          <ac:picMkLst>
            <pc:docMk/>
            <pc:sldMk cId="1919478408" sldId="265"/>
            <ac:picMk id="5122" creationId="{EC951638-CB93-63BC-7237-D53C75DA5EF9}"/>
          </ac:picMkLst>
        </pc:picChg>
        <pc:picChg chg="add mod">
          <ac:chgData name="Heidi Lauttamäki" userId="cb42d338-2c30-4157-8ccb-e4b9f5027b7b" providerId="ADAL" clId="{44130034-88E3-4D37-8467-56E70C21753D}" dt="2025-02-17T12:25:35.352" v="249" actId="1076"/>
          <ac:picMkLst>
            <pc:docMk/>
            <pc:sldMk cId="1919478408" sldId="265"/>
            <ac:picMk id="5124" creationId="{33DE6969-6DA0-FED1-A7A6-FE223508A731}"/>
          </ac:picMkLst>
        </pc:picChg>
      </pc:sldChg>
      <pc:sldChg chg="addSp delSp modSp new del mod">
        <pc:chgData name="Heidi Lauttamäki" userId="cb42d338-2c30-4157-8ccb-e4b9f5027b7b" providerId="ADAL" clId="{44130034-88E3-4D37-8467-56E70C21753D}" dt="2025-02-17T12:44:42.585" v="274" actId="2696"/>
        <pc:sldMkLst>
          <pc:docMk/>
          <pc:sldMk cId="1548383643" sldId="266"/>
        </pc:sldMkLst>
        <pc:spChg chg="add del">
          <ac:chgData name="Heidi Lauttamäki" userId="cb42d338-2c30-4157-8ccb-e4b9f5027b7b" providerId="ADAL" clId="{44130034-88E3-4D37-8467-56E70C21753D}" dt="2025-02-17T12:30:20.959" v="271" actId="22"/>
          <ac:spMkLst>
            <pc:docMk/>
            <pc:sldMk cId="1548383643" sldId="266"/>
            <ac:spMk id="6" creationId="{44C6AA38-188B-46B3-C83B-543F3ABC00BC}"/>
          </ac:spMkLst>
        </pc:spChg>
        <pc:spChg chg="add mod">
          <ac:chgData name="Heidi Lauttamäki" userId="cb42d338-2c30-4157-8ccb-e4b9f5027b7b" providerId="ADAL" clId="{44130034-88E3-4D37-8467-56E70C21753D}" dt="2025-02-17T12:30:59.781" v="273" actId="1076"/>
          <ac:spMkLst>
            <pc:docMk/>
            <pc:sldMk cId="1548383643" sldId="266"/>
            <ac:spMk id="7" creationId="{F2654854-E0FA-B017-A7AB-33C48A0D470B}"/>
          </ac:spMkLst>
        </pc:spChg>
        <pc:picChg chg="add mod">
          <ac:chgData name="Heidi Lauttamäki" userId="cb42d338-2c30-4157-8ccb-e4b9f5027b7b" providerId="ADAL" clId="{44130034-88E3-4D37-8467-56E70C21753D}" dt="2025-02-17T12:30:59.781" v="273" actId="1076"/>
          <ac:picMkLst>
            <pc:docMk/>
            <pc:sldMk cId="1548383643" sldId="266"/>
            <ac:picMk id="6146" creationId="{BBF150F0-C8A5-05B2-249C-CAD8F9DCA52D}"/>
          </ac:picMkLst>
        </pc:picChg>
      </pc:sldChg>
      <pc:sldChg chg="addSp delSp modSp new del mod">
        <pc:chgData name="Heidi Lauttamäki" userId="cb42d338-2c30-4157-8ccb-e4b9f5027b7b" providerId="ADAL" clId="{44130034-88E3-4D37-8467-56E70C21753D}" dt="2025-02-18T12:51:47.809" v="310" actId="2696"/>
        <pc:sldMkLst>
          <pc:docMk/>
          <pc:sldMk cId="3826276932" sldId="266"/>
        </pc:sldMkLst>
        <pc:graphicFrameChg chg="add del mod">
          <ac:chgData name="Heidi Lauttamäki" userId="cb42d338-2c30-4157-8ccb-e4b9f5027b7b" providerId="ADAL" clId="{44130034-88E3-4D37-8467-56E70C21753D}" dt="2025-02-18T12:12:29.733" v="277" actId="478"/>
          <ac:graphicFrameMkLst>
            <pc:docMk/>
            <pc:sldMk cId="3826276932" sldId="266"/>
            <ac:graphicFrameMk id="5" creationId="{0AEA1F39-3ABB-23A8-FD9C-2177241B19A0}"/>
          </ac:graphicFrameMkLst>
        </pc:graphicFrameChg>
        <pc:graphicFrameChg chg="add mod">
          <ac:chgData name="Heidi Lauttamäki" userId="cb42d338-2c30-4157-8ccb-e4b9f5027b7b" providerId="ADAL" clId="{44130034-88E3-4D37-8467-56E70C21753D}" dt="2025-02-18T12:38:22.327" v="306"/>
          <ac:graphicFrameMkLst>
            <pc:docMk/>
            <pc:sldMk cId="3826276932" sldId="266"/>
            <ac:graphicFrameMk id="6" creationId="{0A09CCCC-F9D3-EA6A-5213-44D85570E28D}"/>
          </ac:graphicFrameMkLst>
        </pc:graphicFrameChg>
      </pc:sldChg>
      <pc:sldChg chg="addSp modSp new mod">
        <pc:chgData name="Heidi Lauttamäki" userId="cb42d338-2c30-4157-8ccb-e4b9f5027b7b" providerId="ADAL" clId="{44130034-88E3-4D37-8467-56E70C21753D}" dt="2025-04-08T06:35:35.497" v="327"/>
        <pc:sldMkLst>
          <pc:docMk/>
          <pc:sldMk cId="896326423" sldId="267"/>
        </pc:sldMkLst>
        <pc:spChg chg="mod">
          <ac:chgData name="Heidi Lauttamäki" userId="cb42d338-2c30-4157-8ccb-e4b9f5027b7b" providerId="ADAL" clId="{44130034-88E3-4D37-8467-56E70C21753D}" dt="2025-02-18T12:51:36.001" v="308"/>
          <ac:spMkLst>
            <pc:docMk/>
            <pc:sldMk cId="896326423" sldId="267"/>
            <ac:spMk id="2" creationId="{FB28F2DC-2F3B-2D88-5014-F0D7A2F63094}"/>
          </ac:spMkLst>
        </pc:spChg>
        <pc:graphicFrameChg chg="add mod">
          <ac:chgData name="Heidi Lauttamäki" userId="cb42d338-2c30-4157-8ccb-e4b9f5027b7b" providerId="ADAL" clId="{44130034-88E3-4D37-8467-56E70C21753D}" dt="2025-04-08T06:35:35.497" v="327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AB656249-AF9F-494D-84CE-2DD7F07C557C}"/>
    <pc:docChg chg="modSld">
      <pc:chgData name="Heidi Lauttamäki" userId="cb42d338-2c30-4157-8ccb-e4b9f5027b7b" providerId="ADAL" clId="{AB656249-AF9F-494D-84CE-2DD7F07C557C}" dt="2024-09-03T06:25:20.039" v="2"/>
      <pc:docMkLst>
        <pc:docMk/>
      </pc:docMkLst>
      <pc:sldChg chg="modSp">
        <pc:chgData name="Heidi Lauttamäki" userId="cb42d338-2c30-4157-8ccb-e4b9f5027b7b" providerId="ADAL" clId="{AB656249-AF9F-494D-84CE-2DD7F07C557C}" dt="2024-09-03T06:25:18.505" v="0"/>
        <pc:sldMkLst>
          <pc:docMk/>
          <pc:sldMk cId="1133724649" sldId="258"/>
        </pc:sldMkLst>
        <pc:graphicFrameChg chg="mod">
          <ac:chgData name="Heidi Lauttamäki" userId="cb42d338-2c30-4157-8ccb-e4b9f5027b7b" providerId="ADAL" clId="{AB656249-AF9F-494D-84CE-2DD7F07C557C}" dt="2024-09-03T06:25:18.505" v="0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AB656249-AF9F-494D-84CE-2DD7F07C557C}" dt="2024-09-03T06:25:19.216" v="1"/>
        <pc:sldMkLst>
          <pc:docMk/>
          <pc:sldMk cId="3525475830" sldId="259"/>
        </pc:sldMkLst>
        <pc:graphicFrameChg chg="mod">
          <ac:chgData name="Heidi Lauttamäki" userId="cb42d338-2c30-4157-8ccb-e4b9f5027b7b" providerId="ADAL" clId="{AB656249-AF9F-494D-84CE-2DD7F07C557C}" dt="2024-09-03T06:25:19.216" v="1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AB656249-AF9F-494D-84CE-2DD7F07C557C}" dt="2024-09-03T06:25:20.039" v="2"/>
        <pc:sldMkLst>
          <pc:docMk/>
          <pc:sldMk cId="723557293" sldId="260"/>
        </pc:sldMkLst>
        <pc:graphicFrameChg chg="mod">
          <ac:chgData name="Heidi Lauttamäki" userId="cb42d338-2c30-4157-8ccb-e4b9f5027b7b" providerId="ADAL" clId="{AB656249-AF9F-494D-84CE-2DD7F07C557C}" dt="2024-09-03T06:25:20.039" v="2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Jaana Sivén" userId="8657cd00-fcc2-4c6e-96c9-f8ae6495f4e1" providerId="ADAL" clId="{04255479-2F22-41F3-8E4E-F9A1529EEDFD}"/>
    <pc:docChg chg="modSld">
      <pc:chgData name="Jaana Sivén" userId="8657cd00-fcc2-4c6e-96c9-f8ae6495f4e1" providerId="ADAL" clId="{04255479-2F22-41F3-8E4E-F9A1529EEDFD}" dt="2025-01-02T08:58:32.248" v="3"/>
      <pc:docMkLst>
        <pc:docMk/>
      </pc:docMkLst>
      <pc:sldChg chg="delSp">
        <pc:chgData name="Jaana Sivén" userId="8657cd00-fcc2-4c6e-96c9-f8ae6495f4e1" providerId="ADAL" clId="{04255479-2F22-41F3-8E4E-F9A1529EEDFD}" dt="2025-01-02T08:58:32.240" v="0"/>
        <pc:sldMkLst>
          <pc:docMk/>
          <pc:sldMk cId="2299458728" sldId="256"/>
        </pc:sldMkLst>
        <pc:spChg chg="del">
          <ac:chgData name="Jaana Sivén" userId="8657cd00-fcc2-4c6e-96c9-f8ae6495f4e1" providerId="ADAL" clId="{04255479-2F22-41F3-8E4E-F9A1529EEDFD}" dt="2025-01-02T08:58:32.240" v="0"/>
          <ac:spMkLst>
            <pc:docMk/>
            <pc:sldMk cId="2299458728" sldId="256"/>
            <ac:spMk id="4" creationId="{7F87316B-14DB-898C-7A3D-9259B7E21649}"/>
          </ac:spMkLst>
        </pc:spChg>
      </pc:sldChg>
      <pc:sldChg chg="delSp">
        <pc:chgData name="Jaana Sivén" userId="8657cd00-fcc2-4c6e-96c9-f8ae6495f4e1" providerId="ADAL" clId="{04255479-2F22-41F3-8E4E-F9A1529EEDFD}" dt="2025-01-02T08:58:32.248" v="1"/>
        <pc:sldMkLst>
          <pc:docMk/>
          <pc:sldMk cId="1133724649" sldId="258"/>
        </pc:sldMkLst>
        <pc:spChg chg="del">
          <ac:chgData name="Jaana Sivén" userId="8657cd00-fcc2-4c6e-96c9-f8ae6495f4e1" providerId="ADAL" clId="{04255479-2F22-41F3-8E4E-F9A1529EEDFD}" dt="2025-01-02T08:58:32.248" v="1"/>
          <ac:spMkLst>
            <pc:docMk/>
            <pc:sldMk cId="1133724649" sldId="258"/>
            <ac:spMk id="3" creationId="{889C0F2B-B2F6-91AE-5C3C-F6E1A2A5C439}"/>
          </ac:spMkLst>
        </pc:spChg>
      </pc:sldChg>
      <pc:sldChg chg="delSp">
        <pc:chgData name="Jaana Sivén" userId="8657cd00-fcc2-4c6e-96c9-f8ae6495f4e1" providerId="ADAL" clId="{04255479-2F22-41F3-8E4E-F9A1529EEDFD}" dt="2025-01-02T08:58:32.248" v="2"/>
        <pc:sldMkLst>
          <pc:docMk/>
          <pc:sldMk cId="3525475830" sldId="259"/>
        </pc:sldMkLst>
        <pc:spChg chg="del">
          <ac:chgData name="Jaana Sivén" userId="8657cd00-fcc2-4c6e-96c9-f8ae6495f4e1" providerId="ADAL" clId="{04255479-2F22-41F3-8E4E-F9A1529EEDFD}" dt="2025-01-02T08:58:32.248" v="2"/>
          <ac:spMkLst>
            <pc:docMk/>
            <pc:sldMk cId="3525475830" sldId="259"/>
            <ac:spMk id="3" creationId="{67330BDA-C575-DACA-3480-A1B2408487D8}"/>
          </ac:spMkLst>
        </pc:spChg>
      </pc:sldChg>
      <pc:sldChg chg="delSp">
        <pc:chgData name="Jaana Sivén" userId="8657cd00-fcc2-4c6e-96c9-f8ae6495f4e1" providerId="ADAL" clId="{04255479-2F22-41F3-8E4E-F9A1529EEDFD}" dt="2025-01-02T08:58:32.248" v="3"/>
        <pc:sldMkLst>
          <pc:docMk/>
          <pc:sldMk cId="723557293" sldId="260"/>
        </pc:sldMkLst>
        <pc:spChg chg="del">
          <ac:chgData name="Jaana Sivén" userId="8657cd00-fcc2-4c6e-96c9-f8ae6495f4e1" providerId="ADAL" clId="{04255479-2F22-41F3-8E4E-F9A1529EEDFD}" dt="2025-01-02T08:58:32.248" v="3"/>
          <ac:spMkLst>
            <pc:docMk/>
            <pc:sldMk cId="723557293" sldId="260"/>
            <ac:spMk id="3" creationId="{488160EA-7F56-E389-1086-6793A1178A31}"/>
          </ac:spMkLst>
        </pc:spChg>
      </pc:sldChg>
    </pc:docChg>
  </pc:docChgLst>
  <pc:docChgLst>
    <pc:chgData name="Heidi Lauttamäki" userId="cb42d338-2c30-4157-8ccb-e4b9f5027b7b" providerId="ADAL" clId="{91C5DF1C-BCCB-4F64-A2F6-9FBC5272031F}"/>
    <pc:docChg chg="modSld">
      <pc:chgData name="Heidi Lauttamäki" userId="cb42d338-2c30-4157-8ccb-e4b9f5027b7b" providerId="ADAL" clId="{91C5DF1C-BCCB-4F64-A2F6-9FBC5272031F}" dt="2024-10-03T09:08:52.615" v="5"/>
      <pc:docMkLst>
        <pc:docMk/>
      </pc:docMkLst>
      <pc:sldChg chg="modSp">
        <pc:chgData name="Heidi Lauttamäki" userId="cb42d338-2c30-4157-8ccb-e4b9f5027b7b" providerId="ADAL" clId="{91C5DF1C-BCCB-4F64-A2F6-9FBC5272031F}" dt="2024-10-03T09:08:50.707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91C5DF1C-BCCB-4F64-A2F6-9FBC5272031F}" dt="2024-10-03T09:08:50.707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91C5DF1C-BCCB-4F64-A2F6-9FBC5272031F}" dt="2024-10-03T09:08:51.556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91C5DF1C-BCCB-4F64-A2F6-9FBC5272031F}" dt="2024-10-03T09:08:51.556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91C5DF1C-BCCB-4F64-A2F6-9FBC5272031F}" dt="2024-10-03T09:08:52.615" v="5"/>
        <pc:sldMkLst>
          <pc:docMk/>
          <pc:sldMk cId="723557293" sldId="260"/>
        </pc:sldMkLst>
        <pc:graphicFrameChg chg="mod">
          <ac:chgData name="Heidi Lauttamäki" userId="cb42d338-2c30-4157-8ccb-e4b9f5027b7b" providerId="ADAL" clId="{91C5DF1C-BCCB-4F64-A2F6-9FBC5272031F}" dt="2024-10-03T09:08:52.615" v="5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8487A45B-C60D-47D7-BE9A-543237A4A33B}"/>
    <pc:docChg chg="modSld">
      <pc:chgData name="Heidi Lauttamäki" userId="cb42d338-2c30-4157-8ccb-e4b9f5027b7b" providerId="ADAL" clId="{8487A45B-C60D-47D7-BE9A-543237A4A33B}" dt="2024-05-13T12:18:03.129" v="2"/>
      <pc:docMkLst>
        <pc:docMk/>
      </pc:docMkLst>
      <pc:sldChg chg="modSp">
        <pc:chgData name="Heidi Lauttamäki" userId="cb42d338-2c30-4157-8ccb-e4b9f5027b7b" providerId="ADAL" clId="{8487A45B-C60D-47D7-BE9A-543237A4A33B}" dt="2024-05-13T12:18:02.063" v="0"/>
        <pc:sldMkLst>
          <pc:docMk/>
          <pc:sldMk cId="1133724649" sldId="258"/>
        </pc:sldMkLst>
        <pc:graphicFrameChg chg="mod">
          <ac:chgData name="Heidi Lauttamäki" userId="cb42d338-2c30-4157-8ccb-e4b9f5027b7b" providerId="ADAL" clId="{8487A45B-C60D-47D7-BE9A-543237A4A33B}" dt="2024-05-13T12:18:02.063" v="0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8487A45B-C60D-47D7-BE9A-543237A4A33B}" dt="2024-05-13T12:18:02.483" v="1"/>
        <pc:sldMkLst>
          <pc:docMk/>
          <pc:sldMk cId="3525475830" sldId="259"/>
        </pc:sldMkLst>
        <pc:graphicFrameChg chg="mod">
          <ac:chgData name="Heidi Lauttamäki" userId="cb42d338-2c30-4157-8ccb-e4b9f5027b7b" providerId="ADAL" clId="{8487A45B-C60D-47D7-BE9A-543237A4A33B}" dt="2024-05-13T12:18:02.483" v="1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8487A45B-C60D-47D7-BE9A-543237A4A33B}" dt="2024-05-13T12:18:03.129" v="2"/>
        <pc:sldMkLst>
          <pc:docMk/>
          <pc:sldMk cId="723557293" sldId="260"/>
        </pc:sldMkLst>
        <pc:graphicFrameChg chg="mod">
          <ac:chgData name="Heidi Lauttamäki" userId="cb42d338-2c30-4157-8ccb-e4b9f5027b7b" providerId="ADAL" clId="{8487A45B-C60D-47D7-BE9A-543237A4A33B}" dt="2024-05-13T12:18:03.129" v="2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818295A7-6289-4643-A2EC-E3EA5E5CDCE9}"/>
    <pc:docChg chg="modSld">
      <pc:chgData name="Heidi Lauttamäki" userId="cb42d338-2c30-4157-8ccb-e4b9f5027b7b" providerId="ADAL" clId="{818295A7-6289-4643-A2EC-E3EA5E5CDCE9}" dt="2024-03-05T05:54:29.660" v="5"/>
      <pc:docMkLst>
        <pc:docMk/>
      </pc:docMkLst>
      <pc:sldChg chg="modSp">
        <pc:chgData name="Heidi Lauttamäki" userId="cb42d338-2c30-4157-8ccb-e4b9f5027b7b" providerId="ADAL" clId="{818295A7-6289-4643-A2EC-E3EA5E5CDCE9}" dt="2024-03-05T05:54:28.240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818295A7-6289-4643-A2EC-E3EA5E5CDCE9}" dt="2024-03-05T05:54:28.240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818295A7-6289-4643-A2EC-E3EA5E5CDCE9}" dt="2024-03-05T05:54:29.043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818295A7-6289-4643-A2EC-E3EA5E5CDCE9}" dt="2024-03-05T05:54:29.043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818295A7-6289-4643-A2EC-E3EA5E5CDCE9}" dt="2024-03-05T05:54:29.660" v="5"/>
        <pc:sldMkLst>
          <pc:docMk/>
          <pc:sldMk cId="723557293" sldId="260"/>
        </pc:sldMkLst>
        <pc:graphicFrameChg chg="mod">
          <ac:chgData name="Heidi Lauttamäki" userId="cb42d338-2c30-4157-8ccb-e4b9f5027b7b" providerId="ADAL" clId="{818295A7-6289-4643-A2EC-E3EA5E5CDCE9}" dt="2024-03-05T05:54:29.660" v="5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F2D4F412-433C-4064-8C41-8EFE730D1438}"/>
    <pc:docChg chg="modSld">
      <pc:chgData name="Heidi Lauttamäki" userId="cb42d338-2c30-4157-8ccb-e4b9f5027b7b" providerId="ADAL" clId="{F2D4F412-433C-4064-8C41-8EFE730D1438}" dt="2024-04-08T08:28:36.382" v="2"/>
      <pc:docMkLst>
        <pc:docMk/>
      </pc:docMkLst>
      <pc:sldChg chg="modSp">
        <pc:chgData name="Heidi Lauttamäki" userId="cb42d338-2c30-4157-8ccb-e4b9f5027b7b" providerId="ADAL" clId="{F2D4F412-433C-4064-8C41-8EFE730D1438}" dt="2024-04-08T08:28:35.412" v="0"/>
        <pc:sldMkLst>
          <pc:docMk/>
          <pc:sldMk cId="1133724649" sldId="258"/>
        </pc:sldMkLst>
        <pc:graphicFrameChg chg="mod">
          <ac:chgData name="Heidi Lauttamäki" userId="cb42d338-2c30-4157-8ccb-e4b9f5027b7b" providerId="ADAL" clId="{F2D4F412-433C-4064-8C41-8EFE730D1438}" dt="2024-04-08T08:28:35.412" v="0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F2D4F412-433C-4064-8C41-8EFE730D1438}" dt="2024-04-08T08:28:35.883" v="1"/>
        <pc:sldMkLst>
          <pc:docMk/>
          <pc:sldMk cId="3525475830" sldId="259"/>
        </pc:sldMkLst>
        <pc:graphicFrameChg chg="mod">
          <ac:chgData name="Heidi Lauttamäki" userId="cb42d338-2c30-4157-8ccb-e4b9f5027b7b" providerId="ADAL" clId="{F2D4F412-433C-4064-8C41-8EFE730D1438}" dt="2024-04-08T08:28:35.883" v="1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F2D4F412-433C-4064-8C41-8EFE730D1438}" dt="2024-04-08T08:28:36.382" v="2"/>
        <pc:sldMkLst>
          <pc:docMk/>
          <pc:sldMk cId="723557293" sldId="260"/>
        </pc:sldMkLst>
        <pc:graphicFrameChg chg="mod">
          <ac:chgData name="Heidi Lauttamäki" userId="cb42d338-2c30-4157-8ccb-e4b9f5027b7b" providerId="ADAL" clId="{F2D4F412-433C-4064-8C41-8EFE730D1438}" dt="2024-04-08T08:28:36.382" v="2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74052A2F-3D43-45F5-9781-C9592B187308}"/>
    <pc:docChg chg="modSld">
      <pc:chgData name="Heidi Lauttamäki" userId="cb42d338-2c30-4157-8ccb-e4b9f5027b7b" providerId="ADAL" clId="{74052A2F-3D43-45F5-9781-C9592B187308}" dt="2024-06-19T12:29:21.657" v="8"/>
      <pc:docMkLst>
        <pc:docMk/>
      </pc:docMkLst>
      <pc:sldChg chg="modSp">
        <pc:chgData name="Heidi Lauttamäki" userId="cb42d338-2c30-4157-8ccb-e4b9f5027b7b" providerId="ADAL" clId="{74052A2F-3D43-45F5-9781-C9592B187308}" dt="2024-06-19T12:29:20.492" v="6"/>
        <pc:sldMkLst>
          <pc:docMk/>
          <pc:sldMk cId="1133724649" sldId="258"/>
        </pc:sldMkLst>
        <pc:graphicFrameChg chg="mod">
          <ac:chgData name="Heidi Lauttamäki" userId="cb42d338-2c30-4157-8ccb-e4b9f5027b7b" providerId="ADAL" clId="{74052A2F-3D43-45F5-9781-C9592B187308}" dt="2024-06-19T12:29:20.492" v="6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74052A2F-3D43-45F5-9781-C9592B187308}" dt="2024-06-19T12:29:21.122" v="7"/>
        <pc:sldMkLst>
          <pc:docMk/>
          <pc:sldMk cId="3525475830" sldId="259"/>
        </pc:sldMkLst>
        <pc:graphicFrameChg chg="mod">
          <ac:chgData name="Heidi Lauttamäki" userId="cb42d338-2c30-4157-8ccb-e4b9f5027b7b" providerId="ADAL" clId="{74052A2F-3D43-45F5-9781-C9592B187308}" dt="2024-06-19T12:29:21.122" v="7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74052A2F-3D43-45F5-9781-C9592B187308}" dt="2024-06-19T12:29:21.657" v="8"/>
        <pc:sldMkLst>
          <pc:docMk/>
          <pc:sldMk cId="723557293" sldId="260"/>
        </pc:sldMkLst>
        <pc:graphicFrameChg chg="mod">
          <ac:chgData name="Heidi Lauttamäki" userId="cb42d338-2c30-4157-8ccb-e4b9f5027b7b" providerId="ADAL" clId="{74052A2F-3D43-45F5-9781-C9592B187308}" dt="2024-06-19T12:29:21.657" v="8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B31F29FB-FB2F-4B27-BA06-D26B3045F85F}"/>
    <pc:docChg chg="modSld">
      <pc:chgData name="Heidi Lauttamäki" userId="cb42d338-2c30-4157-8ccb-e4b9f5027b7b" providerId="ADAL" clId="{B31F29FB-FB2F-4B27-BA06-D26B3045F85F}" dt="2024-02-12T08:45:29.451" v="5"/>
      <pc:docMkLst>
        <pc:docMk/>
      </pc:docMkLst>
      <pc:sldChg chg="modSp">
        <pc:chgData name="Heidi Lauttamäki" userId="cb42d338-2c30-4157-8ccb-e4b9f5027b7b" providerId="ADAL" clId="{B31F29FB-FB2F-4B27-BA06-D26B3045F85F}" dt="2024-02-12T08:45:28.762" v="3"/>
        <pc:sldMkLst>
          <pc:docMk/>
          <pc:sldMk cId="1133724649" sldId="258"/>
        </pc:sldMkLst>
        <pc:graphicFrameChg chg="mod">
          <ac:chgData name="Heidi Lauttamäki" userId="cb42d338-2c30-4157-8ccb-e4b9f5027b7b" providerId="ADAL" clId="{B31F29FB-FB2F-4B27-BA06-D26B3045F85F}" dt="2024-02-12T08:45:28.762" v="3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B31F29FB-FB2F-4B27-BA06-D26B3045F85F}" dt="2024-02-12T08:45:29.094" v="4"/>
        <pc:sldMkLst>
          <pc:docMk/>
          <pc:sldMk cId="3525475830" sldId="259"/>
        </pc:sldMkLst>
        <pc:graphicFrameChg chg="mod">
          <ac:chgData name="Heidi Lauttamäki" userId="cb42d338-2c30-4157-8ccb-e4b9f5027b7b" providerId="ADAL" clId="{B31F29FB-FB2F-4B27-BA06-D26B3045F85F}" dt="2024-02-12T08:45:29.094" v="4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B31F29FB-FB2F-4B27-BA06-D26B3045F85F}" dt="2024-02-12T08:45:29.451" v="5"/>
        <pc:sldMkLst>
          <pc:docMk/>
          <pc:sldMk cId="723557293" sldId="260"/>
        </pc:sldMkLst>
        <pc:graphicFrameChg chg="mod">
          <ac:chgData name="Heidi Lauttamäki" userId="cb42d338-2c30-4157-8ccb-e4b9f5027b7b" providerId="ADAL" clId="{B31F29FB-FB2F-4B27-BA06-D26B3045F85F}" dt="2024-02-12T08:45:29.451" v="5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  <pc:docChgLst>
    <pc:chgData name="Heidi Lauttamäki" userId="cb42d338-2c30-4157-8ccb-e4b9f5027b7b" providerId="ADAL" clId="{2A5FB14D-5A29-4997-95CF-E4E9827B6484}"/>
    <pc:docChg chg="modSld">
      <pc:chgData name="Heidi Lauttamäki" userId="cb42d338-2c30-4157-8ccb-e4b9f5027b7b" providerId="ADAL" clId="{2A5FB14D-5A29-4997-95CF-E4E9827B6484}" dt="2024-01-10T09:27:34" v="2"/>
      <pc:docMkLst>
        <pc:docMk/>
      </pc:docMkLst>
      <pc:sldChg chg="modSp">
        <pc:chgData name="Heidi Lauttamäki" userId="cb42d338-2c30-4157-8ccb-e4b9f5027b7b" providerId="ADAL" clId="{2A5FB14D-5A29-4997-95CF-E4E9827B6484}" dt="2024-01-10T09:27:33.147" v="0"/>
        <pc:sldMkLst>
          <pc:docMk/>
          <pc:sldMk cId="1133724649" sldId="258"/>
        </pc:sldMkLst>
        <pc:graphicFrameChg chg="mod">
          <ac:chgData name="Heidi Lauttamäki" userId="cb42d338-2c30-4157-8ccb-e4b9f5027b7b" providerId="ADAL" clId="{2A5FB14D-5A29-4997-95CF-E4E9827B6484}" dt="2024-01-10T09:27:33.147" v="0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2A5FB14D-5A29-4997-95CF-E4E9827B6484}" dt="2024-01-10T09:27:33.600" v="1"/>
        <pc:sldMkLst>
          <pc:docMk/>
          <pc:sldMk cId="3525475830" sldId="259"/>
        </pc:sldMkLst>
        <pc:graphicFrameChg chg="mod">
          <ac:chgData name="Heidi Lauttamäki" userId="cb42d338-2c30-4157-8ccb-e4b9f5027b7b" providerId="ADAL" clId="{2A5FB14D-5A29-4997-95CF-E4E9827B6484}" dt="2024-01-10T09:27:33.600" v="1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2A5FB14D-5A29-4997-95CF-E4E9827B6484}" dt="2024-01-10T09:27:34" v="2"/>
        <pc:sldMkLst>
          <pc:docMk/>
          <pc:sldMk cId="723557293" sldId="260"/>
        </pc:sldMkLst>
        <pc:graphicFrameChg chg="mod">
          <ac:chgData name="Heidi Lauttamäki" userId="cb42d338-2c30-4157-8ccb-e4b9f5027b7b" providerId="ADAL" clId="{2A5FB14D-5A29-4997-95CF-E4E9827B6484}" dt="2024-01-10T09:27:34" v="2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385809"/>
              </p:ext>
            </p:extLst>
          </p:nvPr>
        </p:nvGraphicFramePr>
        <p:xfrm>
          <a:off x="1476375" y="1023938"/>
          <a:ext cx="61912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191742" imgH="3095751" progId="Mbnd.mbnd">
                  <p:embed/>
                </p:oleObj>
              </mc:Choice>
              <mc:Fallback>
                <p:oleObj name="Macrobond document" r:id="rId2" imgW="6191742" imgH="3095751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6375" y="1023938"/>
                        <a:ext cx="6191250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94954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07899"/>
              </p:ext>
            </p:extLst>
          </p:nvPr>
        </p:nvGraphicFramePr>
        <p:xfrm>
          <a:off x="1238250" y="1074395"/>
          <a:ext cx="5662968" cy="364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68057" imgH="4286674" progId="Mbnd.mbnd">
                  <p:embed/>
                </p:oleObj>
              </mc:Choice>
              <mc:Fallback>
                <p:oleObj name="Macrobond document" r:id="rId2" imgW="6668057" imgH="4286674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8250" y="1074395"/>
                        <a:ext cx="5662968" cy="364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henkilotietoja>Ei</henkilotietoja>
  <taydenne/>
  <tyyppi>Esitys</tyyppi>
  <paivays>2023-10-18</paivays>
  <tekija/>
  <otsikko/>
</Kamele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Props1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F6BF8B-B177-4781-B97F-D244E78E2139}">
  <ds:schemaRefs/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1628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2025-04-08T06:35:42Z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