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7" r:id="rId7"/>
    <p:sldId id="262" r:id="rId8"/>
    <p:sldId id="258" r:id="rId9"/>
    <p:sldId id="259" r:id="rId10"/>
    <p:sldId id="260" r:id="rId11"/>
    <p:sldId id="261" r:id="rId12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E9B4E4-5FD1-40CF-ABEF-E71F428AB7FD}" v="24" dt="2025-06-02T05:32:12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45" autoAdjust="0"/>
  </p:normalViewPr>
  <p:slideViewPr>
    <p:cSldViewPr snapToGrid="0">
      <p:cViewPr varScale="1">
        <p:scale>
          <a:sx n="155" d="100"/>
          <a:sy n="155" d="100"/>
        </p:scale>
        <p:origin x="162" y="3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BA021C2A-0D61-4F98-B87F-E375758652F5}"/>
    <pc:docChg chg="modSld">
      <pc:chgData name="Heidi Lauttamäki" userId="cb42d338-2c30-4157-8ccb-e4b9f5027b7b" providerId="ADAL" clId="{BA021C2A-0D61-4F98-B87F-E375758652F5}" dt="2024-03-05T05:50:07.039" v="11"/>
      <pc:docMkLst>
        <pc:docMk/>
      </pc:docMkLst>
      <pc:sldChg chg="modSp">
        <pc:chgData name="Heidi Lauttamäki" userId="cb42d338-2c30-4157-8ccb-e4b9f5027b7b" providerId="ADAL" clId="{BA021C2A-0D61-4F98-B87F-E375758652F5}" dt="2024-03-05T05:50:03.652" v="6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BA021C2A-0D61-4F98-B87F-E375758652F5}" dt="2024-03-05T05:50:05.218" v="8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BA021C2A-0D61-4F98-B87F-E375758652F5}" dt="2024-03-05T05:50:05.815" v="9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BA021C2A-0D61-4F98-B87F-E375758652F5}" dt="2024-03-05T05:50:06.565" v="10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BA021C2A-0D61-4F98-B87F-E375758652F5}" dt="2024-03-05T05:50:07.039" v="11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BA021C2A-0D61-4F98-B87F-E375758652F5}" dt="2024-03-05T05:50:04.459" v="7"/>
        <pc:sldMkLst>
          <pc:docMk/>
          <pc:sldMk cId="1757323812" sldId="262"/>
        </pc:sldMkLst>
      </pc:sldChg>
    </pc:docChg>
  </pc:docChgLst>
  <pc:docChgLst>
    <pc:chgData name="Jaana Sivén" userId="8657cd00-fcc2-4c6e-96c9-f8ae6495f4e1" providerId="ADAL" clId="{AA0F2E52-9C8F-4436-B5D5-91E8593A96D7}"/>
    <pc:docChg chg="modSld">
      <pc:chgData name="Jaana Sivén" userId="8657cd00-fcc2-4c6e-96c9-f8ae6495f4e1" providerId="ADAL" clId="{AA0F2E52-9C8F-4436-B5D5-91E8593A96D7}" dt="2025-01-02T08:57:24.020" v="20"/>
      <pc:docMkLst>
        <pc:docMk/>
      </pc:docMkLst>
      <pc:sldChg chg="addSp delSp modSp">
        <pc:chgData name="Jaana Sivén" userId="8657cd00-fcc2-4c6e-96c9-f8ae6495f4e1" providerId="ADAL" clId="{AA0F2E52-9C8F-4436-B5D5-91E8593A96D7}" dt="2025-01-02T08:57:24.020" v="14"/>
        <pc:sldMkLst>
          <pc:docMk/>
          <pc:sldMk cId="2299458728" sldId="256"/>
        </pc:sldMkLst>
      </pc:sldChg>
      <pc:sldChg chg="addSp delSp modSp">
        <pc:chgData name="Jaana Sivén" userId="8657cd00-fcc2-4c6e-96c9-f8ae6495f4e1" providerId="ADAL" clId="{AA0F2E52-9C8F-4436-B5D5-91E8593A96D7}" dt="2025-01-02T08:57:24.020" v="15"/>
        <pc:sldMkLst>
          <pc:docMk/>
          <pc:sldMk cId="3448852264" sldId="257"/>
        </pc:sldMkLst>
      </pc:sldChg>
      <pc:sldChg chg="addSp delSp modSp">
        <pc:chgData name="Jaana Sivén" userId="8657cd00-fcc2-4c6e-96c9-f8ae6495f4e1" providerId="ADAL" clId="{AA0F2E52-9C8F-4436-B5D5-91E8593A96D7}" dt="2025-01-02T08:57:24.020" v="17"/>
        <pc:sldMkLst>
          <pc:docMk/>
          <pc:sldMk cId="1327129611" sldId="258"/>
        </pc:sldMkLst>
      </pc:sldChg>
      <pc:sldChg chg="addSp delSp modSp">
        <pc:chgData name="Jaana Sivén" userId="8657cd00-fcc2-4c6e-96c9-f8ae6495f4e1" providerId="ADAL" clId="{AA0F2E52-9C8F-4436-B5D5-91E8593A96D7}" dt="2025-01-02T08:57:24.020" v="18"/>
        <pc:sldMkLst>
          <pc:docMk/>
          <pc:sldMk cId="3985080796" sldId="259"/>
        </pc:sldMkLst>
      </pc:sldChg>
      <pc:sldChg chg="addSp delSp modSp">
        <pc:chgData name="Jaana Sivén" userId="8657cd00-fcc2-4c6e-96c9-f8ae6495f4e1" providerId="ADAL" clId="{AA0F2E52-9C8F-4436-B5D5-91E8593A96D7}" dt="2025-01-02T08:57:24.020" v="19"/>
        <pc:sldMkLst>
          <pc:docMk/>
          <pc:sldMk cId="2333933182" sldId="260"/>
        </pc:sldMkLst>
      </pc:sldChg>
      <pc:sldChg chg="addSp delSp modSp">
        <pc:chgData name="Jaana Sivén" userId="8657cd00-fcc2-4c6e-96c9-f8ae6495f4e1" providerId="ADAL" clId="{AA0F2E52-9C8F-4436-B5D5-91E8593A96D7}" dt="2025-01-02T08:57:24.020" v="20"/>
        <pc:sldMkLst>
          <pc:docMk/>
          <pc:sldMk cId="2014963465" sldId="261"/>
        </pc:sldMkLst>
      </pc:sldChg>
      <pc:sldChg chg="addSp delSp modSp">
        <pc:chgData name="Jaana Sivén" userId="8657cd00-fcc2-4c6e-96c9-f8ae6495f4e1" providerId="ADAL" clId="{AA0F2E52-9C8F-4436-B5D5-91E8593A96D7}" dt="2025-01-02T08:57:24.020" v="16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93E9B4E4-5FD1-40CF-ABEF-E71F428AB7FD}"/>
    <pc:docChg chg="modSld">
      <pc:chgData name="Heidi Lauttamäki" userId="cb42d338-2c30-4157-8ccb-e4b9f5027b7b" providerId="ADAL" clId="{93E9B4E4-5FD1-40CF-ABEF-E71F428AB7FD}" dt="2025-06-02T05:32:12.978" v="23"/>
      <pc:docMkLst>
        <pc:docMk/>
      </pc:docMkLst>
      <pc:sldChg chg="modSp">
        <pc:chgData name="Heidi Lauttamäki" userId="cb42d338-2c30-4157-8ccb-e4b9f5027b7b" providerId="ADAL" clId="{93E9B4E4-5FD1-40CF-ABEF-E71F428AB7FD}" dt="2025-06-02T05:32:09.337" v="18"/>
        <pc:sldMkLst>
          <pc:docMk/>
          <pc:sldMk cId="3448852264" sldId="257"/>
        </pc:sldMkLst>
        <pc:graphicFrameChg chg="mod">
          <ac:chgData name="Heidi Lauttamäki" userId="cb42d338-2c30-4157-8ccb-e4b9f5027b7b" providerId="ADAL" clId="{93E9B4E4-5FD1-40CF-ABEF-E71F428AB7FD}" dt="2025-06-02T05:32:09.337" v="18"/>
          <ac:graphicFrameMkLst>
            <pc:docMk/>
            <pc:sldMk cId="3448852264" sldId="257"/>
            <ac:graphicFrameMk id="6" creationId="{B2873CFA-B2AA-E70C-95A0-23BD8172A14F}"/>
          </ac:graphicFrameMkLst>
        </pc:graphicFrameChg>
      </pc:sldChg>
      <pc:sldChg chg="modSp">
        <pc:chgData name="Heidi Lauttamäki" userId="cb42d338-2c30-4157-8ccb-e4b9f5027b7b" providerId="ADAL" clId="{93E9B4E4-5FD1-40CF-ABEF-E71F428AB7FD}" dt="2025-06-02T05:32:10.659" v="20"/>
        <pc:sldMkLst>
          <pc:docMk/>
          <pc:sldMk cId="1327129611" sldId="258"/>
        </pc:sldMkLst>
        <pc:graphicFrameChg chg="mod">
          <ac:chgData name="Heidi Lauttamäki" userId="cb42d338-2c30-4157-8ccb-e4b9f5027b7b" providerId="ADAL" clId="{93E9B4E4-5FD1-40CF-ABEF-E71F428AB7FD}" dt="2025-06-02T05:32:10.659" v="20"/>
          <ac:graphicFrameMkLst>
            <pc:docMk/>
            <pc:sldMk cId="1327129611" sldId="258"/>
            <ac:graphicFrameMk id="6" creationId="{C66258B8-20D8-8D25-F948-1A847DB8E635}"/>
          </ac:graphicFrameMkLst>
        </pc:graphicFrameChg>
      </pc:sldChg>
      <pc:sldChg chg="modSp">
        <pc:chgData name="Heidi Lauttamäki" userId="cb42d338-2c30-4157-8ccb-e4b9f5027b7b" providerId="ADAL" clId="{93E9B4E4-5FD1-40CF-ABEF-E71F428AB7FD}" dt="2025-06-02T05:32:11.603" v="21"/>
        <pc:sldMkLst>
          <pc:docMk/>
          <pc:sldMk cId="3985080796" sldId="259"/>
        </pc:sldMkLst>
        <pc:graphicFrameChg chg="mod">
          <ac:chgData name="Heidi Lauttamäki" userId="cb42d338-2c30-4157-8ccb-e4b9f5027b7b" providerId="ADAL" clId="{93E9B4E4-5FD1-40CF-ABEF-E71F428AB7FD}" dt="2025-06-02T05:32:11.603" v="21"/>
          <ac:graphicFrameMkLst>
            <pc:docMk/>
            <pc:sldMk cId="3985080796" sldId="259"/>
            <ac:graphicFrameMk id="6" creationId="{92AAB1B0-44CB-692F-620A-ED665E910EF6}"/>
          </ac:graphicFrameMkLst>
        </pc:graphicFrameChg>
      </pc:sldChg>
      <pc:sldChg chg="modSp">
        <pc:chgData name="Heidi Lauttamäki" userId="cb42d338-2c30-4157-8ccb-e4b9f5027b7b" providerId="ADAL" clId="{93E9B4E4-5FD1-40CF-ABEF-E71F428AB7FD}" dt="2025-06-02T05:32:12.365" v="22"/>
        <pc:sldMkLst>
          <pc:docMk/>
          <pc:sldMk cId="2333933182" sldId="260"/>
        </pc:sldMkLst>
        <pc:graphicFrameChg chg="mod">
          <ac:chgData name="Heidi Lauttamäki" userId="cb42d338-2c30-4157-8ccb-e4b9f5027b7b" providerId="ADAL" clId="{93E9B4E4-5FD1-40CF-ABEF-E71F428AB7FD}" dt="2025-06-02T05:32:12.365" v="22"/>
          <ac:graphicFrameMkLst>
            <pc:docMk/>
            <pc:sldMk cId="2333933182" sldId="260"/>
            <ac:graphicFrameMk id="6" creationId="{0E64F952-FF40-361B-0444-3262BDEB5F3F}"/>
          </ac:graphicFrameMkLst>
        </pc:graphicFrameChg>
      </pc:sldChg>
      <pc:sldChg chg="modSp">
        <pc:chgData name="Heidi Lauttamäki" userId="cb42d338-2c30-4157-8ccb-e4b9f5027b7b" providerId="ADAL" clId="{93E9B4E4-5FD1-40CF-ABEF-E71F428AB7FD}" dt="2025-06-02T05:32:12.978" v="23"/>
        <pc:sldMkLst>
          <pc:docMk/>
          <pc:sldMk cId="2014963465" sldId="261"/>
        </pc:sldMkLst>
        <pc:graphicFrameChg chg="mod">
          <ac:chgData name="Heidi Lauttamäki" userId="cb42d338-2c30-4157-8ccb-e4b9f5027b7b" providerId="ADAL" clId="{93E9B4E4-5FD1-40CF-ABEF-E71F428AB7FD}" dt="2025-06-02T05:32:12.978" v="23"/>
          <ac:graphicFrameMkLst>
            <pc:docMk/>
            <pc:sldMk cId="2014963465" sldId="261"/>
            <ac:graphicFrameMk id="6" creationId="{64C6EA90-3FC5-25BA-E19F-628A07421BC5}"/>
          </ac:graphicFrameMkLst>
        </pc:graphicFrameChg>
      </pc:sldChg>
      <pc:sldChg chg="modSp">
        <pc:chgData name="Heidi Lauttamäki" userId="cb42d338-2c30-4157-8ccb-e4b9f5027b7b" providerId="ADAL" clId="{93E9B4E4-5FD1-40CF-ABEF-E71F428AB7FD}" dt="2025-06-02T05:32:10.167" v="19"/>
        <pc:sldMkLst>
          <pc:docMk/>
          <pc:sldMk cId="1757323812" sldId="262"/>
        </pc:sldMkLst>
        <pc:graphicFrameChg chg="mod">
          <ac:chgData name="Heidi Lauttamäki" userId="cb42d338-2c30-4157-8ccb-e4b9f5027b7b" providerId="ADAL" clId="{93E9B4E4-5FD1-40CF-ABEF-E71F428AB7FD}" dt="2025-06-02T05:32:10.167" v="19"/>
          <ac:graphicFrameMkLst>
            <pc:docMk/>
            <pc:sldMk cId="1757323812" sldId="262"/>
            <ac:graphicFrameMk id="6" creationId="{A2FB5130-E096-189F-B957-DDD31FE30C86}"/>
          </ac:graphicFrameMkLst>
        </pc:graphicFrameChg>
      </pc:sldChg>
    </pc:docChg>
  </pc:docChgLst>
  <pc:docChgLst>
    <pc:chgData name="Heidi Lauttamäki" userId="cb42d338-2c30-4157-8ccb-e4b9f5027b7b" providerId="ADAL" clId="{92F06165-28B0-4792-997A-69BD6F1C0884}"/>
    <pc:docChg chg="undo custSel modSld">
      <pc:chgData name="Heidi Lauttamäki" userId="cb42d338-2c30-4157-8ccb-e4b9f5027b7b" providerId="ADAL" clId="{92F06165-28B0-4792-997A-69BD6F1C0884}" dt="2024-04-08T08:26:12.665" v="13"/>
      <pc:docMkLst>
        <pc:docMk/>
      </pc:docMkLst>
      <pc:sldChg chg="modSp mod">
        <pc:chgData name="Heidi Lauttamäki" userId="cb42d338-2c30-4157-8ccb-e4b9f5027b7b" providerId="ADAL" clId="{92F06165-28B0-4792-997A-69BD6F1C0884}" dt="2024-04-08T08:26:10.708" v="8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92F06165-28B0-4792-997A-69BD6F1C0884}" dt="2024-04-08T08:26:11.388" v="10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92F06165-28B0-4792-997A-69BD6F1C0884}" dt="2024-04-08T08:26:11.774" v="11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92F06165-28B0-4792-997A-69BD6F1C0884}" dt="2024-04-08T08:26:12.178" v="12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92F06165-28B0-4792-997A-69BD6F1C0884}" dt="2024-04-08T08:26:12.665" v="13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92F06165-28B0-4792-997A-69BD6F1C0884}" dt="2024-04-08T08:26:11" v="9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00B6D3B4-FBBA-4A4A-B23C-A56016C0FD83}"/>
    <pc:docChg chg="modSld">
      <pc:chgData name="Heidi Lauttamäki" userId="cb42d338-2c30-4157-8ccb-e4b9f5027b7b" providerId="ADAL" clId="{00B6D3B4-FBBA-4A4A-B23C-A56016C0FD83}" dt="2024-01-10T09:26:01.484" v="5"/>
      <pc:docMkLst>
        <pc:docMk/>
      </pc:docMkLst>
      <pc:sldChg chg="modSp">
        <pc:chgData name="Heidi Lauttamäki" userId="cb42d338-2c30-4157-8ccb-e4b9f5027b7b" providerId="ADAL" clId="{00B6D3B4-FBBA-4A4A-B23C-A56016C0FD83}" dt="2024-01-10T09:25:59.430" v="0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00B6D3B4-FBBA-4A4A-B23C-A56016C0FD83}" dt="2024-01-10T09:26:00.183" v="2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00B6D3B4-FBBA-4A4A-B23C-A56016C0FD83}" dt="2024-01-10T09:26:00.663" v="3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00B6D3B4-FBBA-4A4A-B23C-A56016C0FD83}" dt="2024-01-10T09:26:01.132" v="4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00B6D3B4-FBBA-4A4A-B23C-A56016C0FD83}" dt="2024-01-10T09:26:01.484" v="5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00B6D3B4-FBBA-4A4A-B23C-A56016C0FD83}" dt="2024-01-10T09:25:59.831" v="1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47394224-876D-416D-A84F-0F6E2FD6A04F}"/>
    <pc:docChg chg="modSld">
      <pc:chgData name="Heidi Lauttamäki" userId="cb42d338-2c30-4157-8ccb-e4b9f5027b7b" providerId="ADAL" clId="{47394224-876D-416D-A84F-0F6E2FD6A04F}" dt="2024-02-12T08:43:44.249" v="11"/>
      <pc:docMkLst>
        <pc:docMk/>
      </pc:docMkLst>
      <pc:sldChg chg="modSp">
        <pc:chgData name="Heidi Lauttamäki" userId="cb42d338-2c30-4157-8ccb-e4b9f5027b7b" providerId="ADAL" clId="{47394224-876D-416D-A84F-0F6E2FD6A04F}" dt="2024-02-12T08:43:43.001" v="6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47394224-876D-416D-A84F-0F6E2FD6A04F}" dt="2024-02-12T08:43:43.570" v="8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47394224-876D-416D-A84F-0F6E2FD6A04F}" dt="2024-02-12T08:43:43.823" v="9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47394224-876D-416D-A84F-0F6E2FD6A04F}" dt="2024-02-12T08:43:44.034" v="10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47394224-876D-416D-A84F-0F6E2FD6A04F}" dt="2024-02-12T08:43:44.249" v="11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47394224-876D-416D-A84F-0F6E2FD6A04F}" dt="2024-02-12T08:43:43.269" v="7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64C37544-7BFB-41C5-A47D-A4ED50D8FBF9}"/>
    <pc:docChg chg="addSld modSld">
      <pc:chgData name="Heidi Lauttamäki" userId="cb42d338-2c30-4157-8ccb-e4b9f5027b7b" providerId="ADAL" clId="{64C37544-7BFB-41C5-A47D-A4ED50D8FBF9}" dt="2023-10-27T12:04:30.172" v="412"/>
      <pc:docMkLst>
        <pc:docMk/>
      </pc:docMkLst>
      <pc:sldChg chg="modSp mod">
        <pc:chgData name="Heidi Lauttamäki" userId="cb42d338-2c30-4157-8ccb-e4b9f5027b7b" providerId="ADAL" clId="{64C37544-7BFB-41C5-A47D-A4ED50D8FBF9}" dt="2023-10-27T12:04:30.172" v="412"/>
        <pc:sldMkLst>
          <pc:docMk/>
          <pc:sldMk cId="2299458728" sldId="256"/>
        </pc:sldMkLst>
      </pc:sldChg>
      <pc:sldChg chg="addSp modSp mod">
        <pc:chgData name="Heidi Lauttamäki" userId="cb42d338-2c30-4157-8ccb-e4b9f5027b7b" providerId="ADAL" clId="{64C37544-7BFB-41C5-A47D-A4ED50D8FBF9}" dt="2023-10-27T07:52:00.967" v="406"/>
        <pc:sldMkLst>
          <pc:docMk/>
          <pc:sldMk cId="3448852264" sldId="257"/>
        </pc:sldMkLst>
      </pc:sldChg>
      <pc:sldChg chg="addSp modSp mod">
        <pc:chgData name="Heidi Lauttamäki" userId="cb42d338-2c30-4157-8ccb-e4b9f5027b7b" providerId="ADAL" clId="{64C37544-7BFB-41C5-A47D-A4ED50D8FBF9}" dt="2023-10-27T07:52:02.159" v="408"/>
        <pc:sldMkLst>
          <pc:docMk/>
          <pc:sldMk cId="1327129611" sldId="258"/>
        </pc:sldMkLst>
      </pc:sldChg>
      <pc:sldChg chg="addSp modSp mod">
        <pc:chgData name="Heidi Lauttamäki" userId="cb42d338-2c30-4157-8ccb-e4b9f5027b7b" providerId="ADAL" clId="{64C37544-7BFB-41C5-A47D-A4ED50D8FBF9}" dt="2023-10-27T07:52:02.716" v="409"/>
        <pc:sldMkLst>
          <pc:docMk/>
          <pc:sldMk cId="3985080796" sldId="259"/>
        </pc:sldMkLst>
      </pc:sldChg>
      <pc:sldChg chg="addSp modSp add mod">
        <pc:chgData name="Heidi Lauttamäki" userId="cb42d338-2c30-4157-8ccb-e4b9f5027b7b" providerId="ADAL" clId="{64C37544-7BFB-41C5-A47D-A4ED50D8FBF9}" dt="2023-10-27T07:52:03.369" v="410"/>
        <pc:sldMkLst>
          <pc:docMk/>
          <pc:sldMk cId="2333933182" sldId="260"/>
        </pc:sldMkLst>
      </pc:sldChg>
      <pc:sldChg chg="addSp modSp add mod">
        <pc:chgData name="Heidi Lauttamäki" userId="cb42d338-2c30-4157-8ccb-e4b9f5027b7b" providerId="ADAL" clId="{64C37544-7BFB-41C5-A47D-A4ED50D8FBF9}" dt="2023-10-27T07:52:04.038" v="411"/>
        <pc:sldMkLst>
          <pc:docMk/>
          <pc:sldMk cId="2014963465" sldId="261"/>
        </pc:sldMkLst>
      </pc:sldChg>
      <pc:sldChg chg="addSp modSp add mod">
        <pc:chgData name="Heidi Lauttamäki" userId="cb42d338-2c30-4157-8ccb-e4b9f5027b7b" providerId="ADAL" clId="{64C37544-7BFB-41C5-A47D-A4ED50D8FBF9}" dt="2023-10-27T07:52:01.612" v="407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2095A3A0-3788-46D5-828A-CD512C3044B3}"/>
    <pc:docChg chg="modSld">
      <pc:chgData name="Heidi Lauttamäki" userId="cb42d338-2c30-4157-8ccb-e4b9f5027b7b" providerId="ADAL" clId="{2095A3A0-3788-46D5-828A-CD512C3044B3}" dt="2024-09-03T06:28:09.132" v="5"/>
      <pc:docMkLst>
        <pc:docMk/>
      </pc:docMkLst>
      <pc:sldChg chg="modSp">
        <pc:chgData name="Heidi Lauttamäki" userId="cb42d338-2c30-4157-8ccb-e4b9f5027b7b" providerId="ADAL" clId="{2095A3A0-3788-46D5-828A-CD512C3044B3}" dt="2024-09-03T06:28:06.127" v="0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2095A3A0-3788-46D5-828A-CD512C3044B3}" dt="2024-09-03T06:28:07.430" v="2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2095A3A0-3788-46D5-828A-CD512C3044B3}" dt="2024-09-03T06:28:08.048" v="3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2095A3A0-3788-46D5-828A-CD512C3044B3}" dt="2024-09-03T06:28:08.639" v="4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2095A3A0-3788-46D5-828A-CD512C3044B3}" dt="2024-09-03T06:28:09.132" v="5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2095A3A0-3788-46D5-828A-CD512C3044B3}" dt="2024-09-03T06:28:06.448" v="1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4D681B75-17D3-4911-988A-CDA093B8FEB4}"/>
    <pc:docChg chg="modSld">
      <pc:chgData name="Heidi Lauttamäki" userId="cb42d338-2c30-4157-8ccb-e4b9f5027b7b" providerId="ADAL" clId="{4D681B75-17D3-4911-988A-CDA093B8FEB4}" dt="2024-06-19T12:25:23.227" v="11"/>
      <pc:docMkLst>
        <pc:docMk/>
      </pc:docMkLst>
      <pc:sldChg chg="modSp">
        <pc:chgData name="Heidi Lauttamäki" userId="cb42d338-2c30-4157-8ccb-e4b9f5027b7b" providerId="ADAL" clId="{4D681B75-17D3-4911-988A-CDA093B8FEB4}" dt="2024-06-19T12:25:20.055" v="6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4D681B75-17D3-4911-988A-CDA093B8FEB4}" dt="2024-06-19T12:25:21.734" v="8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4D681B75-17D3-4911-988A-CDA093B8FEB4}" dt="2024-06-19T12:25:22.346" v="9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4D681B75-17D3-4911-988A-CDA093B8FEB4}" dt="2024-06-19T12:25:22.891" v="10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4D681B75-17D3-4911-988A-CDA093B8FEB4}" dt="2024-06-19T12:25:23.227" v="11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4D681B75-17D3-4911-988A-CDA093B8FEB4}" dt="2024-06-19T12:25:21.004" v="7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92AFD16C-B59F-4C6D-A485-DBC2B919803A}"/>
    <pc:docChg chg="modSld">
      <pc:chgData name="Heidi Lauttamäki" userId="cb42d338-2c30-4157-8ccb-e4b9f5027b7b" providerId="ADAL" clId="{92AFD16C-B59F-4C6D-A485-DBC2B919803A}" dt="2024-08-06T05:42:19.867" v="5"/>
      <pc:docMkLst>
        <pc:docMk/>
      </pc:docMkLst>
      <pc:sldChg chg="modSp">
        <pc:chgData name="Heidi Lauttamäki" userId="cb42d338-2c30-4157-8ccb-e4b9f5027b7b" providerId="ADAL" clId="{92AFD16C-B59F-4C6D-A485-DBC2B919803A}" dt="2024-08-06T05:42:17.187" v="0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92AFD16C-B59F-4C6D-A485-DBC2B919803A}" dt="2024-08-06T05:42:18.060" v="2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92AFD16C-B59F-4C6D-A485-DBC2B919803A}" dt="2024-08-06T05:42:18.813" v="3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92AFD16C-B59F-4C6D-A485-DBC2B919803A}" dt="2024-08-06T05:42:19.468" v="4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92AFD16C-B59F-4C6D-A485-DBC2B919803A}" dt="2024-08-06T05:42:19.867" v="5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92AFD16C-B59F-4C6D-A485-DBC2B919803A}" dt="2024-08-06T05:42:17.564" v="1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B087BAAD-9990-41B7-B3D0-172A4AD28074}"/>
    <pc:docChg chg="modSld">
      <pc:chgData name="Heidi Lauttamäki" userId="cb42d338-2c30-4157-8ccb-e4b9f5027b7b" providerId="ADAL" clId="{B087BAAD-9990-41B7-B3D0-172A4AD28074}" dt="2024-05-13T12:12:54.920" v="5"/>
      <pc:docMkLst>
        <pc:docMk/>
      </pc:docMkLst>
      <pc:sldChg chg="modSp">
        <pc:chgData name="Heidi Lauttamäki" userId="cb42d338-2c30-4157-8ccb-e4b9f5027b7b" providerId="ADAL" clId="{B087BAAD-9990-41B7-B3D0-172A4AD28074}" dt="2024-05-13T12:12:53.158" v="0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B087BAAD-9990-41B7-B3D0-172A4AD28074}" dt="2024-05-13T12:12:53.729" v="2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B087BAAD-9990-41B7-B3D0-172A4AD28074}" dt="2024-05-13T12:12:54.093" v="3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B087BAAD-9990-41B7-B3D0-172A4AD28074}" dt="2024-05-13T12:12:54.556" v="4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B087BAAD-9990-41B7-B3D0-172A4AD28074}" dt="2024-05-13T12:12:54.920" v="5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B087BAAD-9990-41B7-B3D0-172A4AD28074}" dt="2024-05-13T12:12:53.436" v="1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470723D9-F9EE-46DE-ADEE-04DC7D51D749}"/>
    <pc:docChg chg="modSld">
      <pc:chgData name="Heidi Lauttamäki" userId="cb42d338-2c30-4157-8ccb-e4b9f5027b7b" providerId="ADAL" clId="{470723D9-F9EE-46DE-ADEE-04DC7D51D749}" dt="2023-12-05T09:32:15.132" v="41"/>
      <pc:docMkLst>
        <pc:docMk/>
      </pc:docMkLst>
      <pc:sldChg chg="modSp">
        <pc:chgData name="Heidi Lauttamäki" userId="cb42d338-2c30-4157-8ccb-e4b9f5027b7b" providerId="ADAL" clId="{470723D9-F9EE-46DE-ADEE-04DC7D51D749}" dt="2023-12-05T09:32:11.143" v="36"/>
        <pc:sldMkLst>
          <pc:docMk/>
          <pc:sldMk cId="3448852264" sldId="257"/>
        </pc:sldMkLst>
      </pc:sldChg>
      <pc:sldChg chg="modSp">
        <pc:chgData name="Heidi Lauttamäki" userId="cb42d338-2c30-4157-8ccb-e4b9f5027b7b" providerId="ADAL" clId="{470723D9-F9EE-46DE-ADEE-04DC7D51D749}" dt="2023-12-05T09:32:12.523" v="38"/>
        <pc:sldMkLst>
          <pc:docMk/>
          <pc:sldMk cId="1327129611" sldId="258"/>
        </pc:sldMkLst>
      </pc:sldChg>
      <pc:sldChg chg="modSp">
        <pc:chgData name="Heidi Lauttamäki" userId="cb42d338-2c30-4157-8ccb-e4b9f5027b7b" providerId="ADAL" clId="{470723D9-F9EE-46DE-ADEE-04DC7D51D749}" dt="2023-12-05T09:32:13.386" v="39"/>
        <pc:sldMkLst>
          <pc:docMk/>
          <pc:sldMk cId="3985080796" sldId="259"/>
        </pc:sldMkLst>
      </pc:sldChg>
      <pc:sldChg chg="modSp">
        <pc:chgData name="Heidi Lauttamäki" userId="cb42d338-2c30-4157-8ccb-e4b9f5027b7b" providerId="ADAL" clId="{470723D9-F9EE-46DE-ADEE-04DC7D51D749}" dt="2023-12-05T09:32:14.583" v="40"/>
        <pc:sldMkLst>
          <pc:docMk/>
          <pc:sldMk cId="2333933182" sldId="260"/>
        </pc:sldMkLst>
      </pc:sldChg>
      <pc:sldChg chg="modSp">
        <pc:chgData name="Heidi Lauttamäki" userId="cb42d338-2c30-4157-8ccb-e4b9f5027b7b" providerId="ADAL" clId="{470723D9-F9EE-46DE-ADEE-04DC7D51D749}" dt="2023-12-05T09:32:15.132" v="41"/>
        <pc:sldMkLst>
          <pc:docMk/>
          <pc:sldMk cId="2014963465" sldId="261"/>
        </pc:sldMkLst>
      </pc:sldChg>
      <pc:sldChg chg="modSp">
        <pc:chgData name="Heidi Lauttamäki" userId="cb42d338-2c30-4157-8ccb-e4b9f5027b7b" providerId="ADAL" clId="{470723D9-F9EE-46DE-ADEE-04DC7D51D749}" dt="2023-12-05T09:32:12.073" v="37"/>
        <pc:sldMkLst>
          <pc:docMk/>
          <pc:sldMk cId="1757323812" sldId="262"/>
        </pc:sldMkLst>
      </pc:sldChg>
    </pc:docChg>
  </pc:docChgLst>
  <pc:docChgLst>
    <pc:chgData name="Heidi Lauttamäki" userId="cb42d338-2c30-4157-8ccb-e4b9f5027b7b" providerId="ADAL" clId="{AF5F567F-18EC-419C-9F7F-9FC0F9852566}"/>
    <pc:docChg chg="modSld">
      <pc:chgData name="Heidi Lauttamäki" userId="cb42d338-2c30-4157-8ccb-e4b9f5027b7b" providerId="ADAL" clId="{AF5F567F-18EC-419C-9F7F-9FC0F9852566}" dt="2025-04-08T06:33:13.197" v="53"/>
      <pc:docMkLst>
        <pc:docMk/>
      </pc:docMkLst>
      <pc:sldChg chg="modSp">
        <pc:chgData name="Heidi Lauttamäki" userId="cb42d338-2c30-4157-8ccb-e4b9f5027b7b" providerId="ADAL" clId="{AF5F567F-18EC-419C-9F7F-9FC0F9852566}" dt="2025-04-08T06:33:09.620" v="48"/>
        <pc:sldMkLst>
          <pc:docMk/>
          <pc:sldMk cId="3448852264" sldId="257"/>
        </pc:sldMkLst>
        <pc:graphicFrameChg chg="mod">
          <ac:chgData name="Heidi Lauttamäki" userId="cb42d338-2c30-4157-8ccb-e4b9f5027b7b" providerId="ADAL" clId="{AF5F567F-18EC-419C-9F7F-9FC0F9852566}" dt="2025-04-08T06:33:09.620" v="48"/>
          <ac:graphicFrameMkLst>
            <pc:docMk/>
            <pc:sldMk cId="3448852264" sldId="257"/>
            <ac:graphicFrameMk id="6" creationId="{B2873CFA-B2AA-E70C-95A0-23BD8172A14F}"/>
          </ac:graphicFrameMkLst>
        </pc:graphicFrameChg>
      </pc:sldChg>
      <pc:sldChg chg="modSp">
        <pc:chgData name="Heidi Lauttamäki" userId="cb42d338-2c30-4157-8ccb-e4b9f5027b7b" providerId="ADAL" clId="{AF5F567F-18EC-419C-9F7F-9FC0F9852566}" dt="2025-04-08T06:33:11.664" v="50"/>
        <pc:sldMkLst>
          <pc:docMk/>
          <pc:sldMk cId="1327129611" sldId="258"/>
        </pc:sldMkLst>
        <pc:graphicFrameChg chg="mod">
          <ac:chgData name="Heidi Lauttamäki" userId="cb42d338-2c30-4157-8ccb-e4b9f5027b7b" providerId="ADAL" clId="{AF5F567F-18EC-419C-9F7F-9FC0F9852566}" dt="2025-04-08T06:33:11.664" v="50"/>
          <ac:graphicFrameMkLst>
            <pc:docMk/>
            <pc:sldMk cId="1327129611" sldId="258"/>
            <ac:graphicFrameMk id="6" creationId="{C66258B8-20D8-8D25-F948-1A847DB8E635}"/>
          </ac:graphicFrameMkLst>
        </pc:graphicFrameChg>
      </pc:sldChg>
      <pc:sldChg chg="modSp">
        <pc:chgData name="Heidi Lauttamäki" userId="cb42d338-2c30-4157-8ccb-e4b9f5027b7b" providerId="ADAL" clId="{AF5F567F-18EC-419C-9F7F-9FC0F9852566}" dt="2025-04-08T06:33:12.175" v="51"/>
        <pc:sldMkLst>
          <pc:docMk/>
          <pc:sldMk cId="3985080796" sldId="259"/>
        </pc:sldMkLst>
        <pc:graphicFrameChg chg="mod">
          <ac:chgData name="Heidi Lauttamäki" userId="cb42d338-2c30-4157-8ccb-e4b9f5027b7b" providerId="ADAL" clId="{AF5F567F-18EC-419C-9F7F-9FC0F9852566}" dt="2025-04-08T06:33:12.175" v="51"/>
          <ac:graphicFrameMkLst>
            <pc:docMk/>
            <pc:sldMk cId="3985080796" sldId="259"/>
            <ac:graphicFrameMk id="6" creationId="{92AAB1B0-44CB-692F-620A-ED665E910EF6}"/>
          </ac:graphicFrameMkLst>
        </pc:graphicFrameChg>
      </pc:sldChg>
      <pc:sldChg chg="modSp">
        <pc:chgData name="Heidi Lauttamäki" userId="cb42d338-2c30-4157-8ccb-e4b9f5027b7b" providerId="ADAL" clId="{AF5F567F-18EC-419C-9F7F-9FC0F9852566}" dt="2025-04-08T06:33:12.631" v="52"/>
        <pc:sldMkLst>
          <pc:docMk/>
          <pc:sldMk cId="2333933182" sldId="260"/>
        </pc:sldMkLst>
        <pc:graphicFrameChg chg="mod">
          <ac:chgData name="Heidi Lauttamäki" userId="cb42d338-2c30-4157-8ccb-e4b9f5027b7b" providerId="ADAL" clId="{AF5F567F-18EC-419C-9F7F-9FC0F9852566}" dt="2025-04-08T06:33:12.631" v="52"/>
          <ac:graphicFrameMkLst>
            <pc:docMk/>
            <pc:sldMk cId="2333933182" sldId="260"/>
            <ac:graphicFrameMk id="6" creationId="{0E64F952-FF40-361B-0444-3262BDEB5F3F}"/>
          </ac:graphicFrameMkLst>
        </pc:graphicFrameChg>
      </pc:sldChg>
      <pc:sldChg chg="modSp">
        <pc:chgData name="Heidi Lauttamäki" userId="cb42d338-2c30-4157-8ccb-e4b9f5027b7b" providerId="ADAL" clId="{AF5F567F-18EC-419C-9F7F-9FC0F9852566}" dt="2025-04-08T06:33:13.197" v="53"/>
        <pc:sldMkLst>
          <pc:docMk/>
          <pc:sldMk cId="2014963465" sldId="261"/>
        </pc:sldMkLst>
        <pc:graphicFrameChg chg="mod">
          <ac:chgData name="Heidi Lauttamäki" userId="cb42d338-2c30-4157-8ccb-e4b9f5027b7b" providerId="ADAL" clId="{AF5F567F-18EC-419C-9F7F-9FC0F9852566}" dt="2025-04-08T06:33:13.197" v="53"/>
          <ac:graphicFrameMkLst>
            <pc:docMk/>
            <pc:sldMk cId="2014963465" sldId="261"/>
            <ac:graphicFrameMk id="6" creationId="{64C6EA90-3FC5-25BA-E19F-628A07421BC5}"/>
          </ac:graphicFrameMkLst>
        </pc:graphicFrameChg>
      </pc:sldChg>
      <pc:sldChg chg="modSp">
        <pc:chgData name="Heidi Lauttamäki" userId="cb42d338-2c30-4157-8ccb-e4b9f5027b7b" providerId="ADAL" clId="{AF5F567F-18EC-419C-9F7F-9FC0F9852566}" dt="2025-04-08T06:33:11.061" v="49"/>
        <pc:sldMkLst>
          <pc:docMk/>
          <pc:sldMk cId="1757323812" sldId="262"/>
        </pc:sldMkLst>
        <pc:graphicFrameChg chg="mod">
          <ac:chgData name="Heidi Lauttamäki" userId="cb42d338-2c30-4157-8ccb-e4b9f5027b7b" providerId="ADAL" clId="{AF5F567F-18EC-419C-9F7F-9FC0F9852566}" dt="2025-04-08T06:33:11.061" v="49"/>
          <ac:graphicFrameMkLst>
            <pc:docMk/>
            <pc:sldMk cId="1757323812" sldId="262"/>
            <ac:graphicFrameMk id="6" creationId="{A2FB5130-E096-189F-B957-DDD31FE30C8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2.6.2025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2.6.2025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 dirty="0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Ostopäällikköindeksit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</a:t>
            </a:r>
            <a:r>
              <a:rPr lang="fi-FI"/>
              <a:t>data päivitetään </a:t>
            </a:r>
            <a:r>
              <a:rPr lang="fi-FI" dirty="0"/>
              <a:t>kuukausittain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E5AD38-A97B-0DC9-FA37-0C47E4D1E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25E6818-3E9A-514F-4A4E-2FE16B43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EC5D8A-48D0-1B9C-41E2-D1611538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Palvelualojen ostopäällikköindeksi, maavertailu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E08CEFB-FC33-4CFA-7468-D3875C8F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B2873CFA-B2AA-E70C-95A0-23BD8172A1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580214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B2873CFA-B2AA-E70C-95A0-23BD8172A1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DF519CE-8503-C8D5-FE76-546544B7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85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58506-AD92-0FE3-C144-B9B04166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Euroalueen ostopäällikköindeksit,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801D13-F8EE-BD75-054A-12C870CC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A2FB5130-E096-189F-B957-DDD31FE30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211801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A2FB5130-E096-189F-B957-DDD31FE30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286410-ACC8-6405-8238-315F9CC5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732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59CE2-8BF5-41DD-E5D6-058BFE40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Saksan ostopäällikköindeksit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8233048-55D1-89BC-1FD1-9A59C634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C66258B8-20D8-8D25-F948-1A847DB8E6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926890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C66258B8-20D8-8D25-F948-1A847DB8E6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289F93A-9331-A261-F281-9D6C4531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712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A3F21D-59EE-149B-41C4-17B91A58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Yhdysvaltojen ostopäällikköindeksit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7657E3F-345C-8AAF-6152-92024D5F8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92AAB1B0-44CB-692F-620A-ED665E910E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284910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92AAB1B0-44CB-692F-620A-ED665E910E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59CB346-E3AA-3E73-E508-B432F582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508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9625BA-9B22-356E-91C4-816317EE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Ranskan ostopäällikköindeksit,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3244C54-4209-FD4C-2004-0AC6E6B3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0E64F952-FF40-361B-0444-3262BDEB5F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889233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0E64F952-FF40-361B-0444-3262BDEB5F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D0680EC-26B9-ED8B-D07B-2BCB0058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393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BB87F3-4C1C-E0D9-C774-BD748A52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UK:n ostopäällikköindeksit,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7FF320C-A0B2-EF6B-A493-02824CC5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4C6EA90-3FC5-25BA-E19F-628A07421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151236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4C6EA90-3FC5-25BA-E19F-628A07421B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92CCBB7-EF71-CC2E-7D4A-72EF2783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963465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4.xml><?xml version="1.0" encoding="utf-8"?>
<Kameleon>
  <henkilotietoja>Ei</henkilotietoja>
  <taydenne/>
  <tyyppi>Esitys</tyyppi>
  <paivays>2023-10-26</paivays>
  <tekija/>
  <otsikko/>
</Kameleon>
</file>

<file path=customXml/itemProps1.xml><?xml version="1.0" encoding="utf-8"?>
<ds:datastoreItem xmlns:ds="http://schemas.openxmlformats.org/officeDocument/2006/customXml" ds:itemID="{C1C8B18D-99ED-4158-AF9D-2F8C9EF929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51bb7-8448-4a30-bc6f-1f13f1cb1178"/>
    <ds:schemaRef ds:uri="4bd33ff3-82dc-46e3-8e2f-044c93593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3C3143-4FC1-4905-9515-A07D5D99DA33}">
  <ds:schemaRefs>
    <ds:schemaRef ds:uri="http://schemas.microsoft.com/office/2006/metadata/properties"/>
    <ds:schemaRef ds:uri="http://schemas.microsoft.com/office/infopath/2007/PartnerControls"/>
    <ds:schemaRef ds:uri="4bd33ff3-82dc-46e3-8e2f-044c93593367"/>
    <ds:schemaRef ds:uri="3ac51bb7-8448-4a30-bc6f-1f13f1cb1178"/>
  </ds:schemaRefs>
</ds:datastoreItem>
</file>

<file path=customXml/itemProps4.xml><?xml version="1.0" encoding="utf-8"?>
<ds:datastoreItem xmlns:ds="http://schemas.openxmlformats.org/officeDocument/2006/customXml" ds:itemID="{32EE15B0-4301-40CF-A45F-B6D0D720F2B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130</TotalTime>
  <Words>43</Words>
  <Application>Microsoft Office PowerPoint</Application>
  <PresentationFormat>Näytössä katseltava esitys (16:9)</PresentationFormat>
  <Paragraphs>22</Paragraphs>
  <Slides>7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KL-teema</vt:lpstr>
      <vt:lpstr>Macrobond document</vt:lpstr>
      <vt:lpstr>Ostopäällikköindeksit</vt:lpstr>
      <vt:lpstr>Palvelualojen ostopäällikköindeksi, maavertailu</vt:lpstr>
      <vt:lpstr>Euroalueen ostopäällikköindeksit, toimialoittain</vt:lpstr>
      <vt:lpstr>Saksan ostopäällikköindeksit toimialoittain</vt:lpstr>
      <vt:lpstr>Yhdysvaltojen ostopäällikköindeksit toimialoittain</vt:lpstr>
      <vt:lpstr>Ranskan ostopäällikköindeksit, toimialoittain</vt:lpstr>
      <vt:lpstr>UK:n ostopäällikköindeksit, toimialoittain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Ostopäällikköindeksit</dc:title>
  <dc:creator/>
  <cp:keywords/>
  <cp:lastModifiedBy>Heidi Lauttamäki</cp:lastModifiedBy>
  <cp:revision>2</cp:revision>
  <dcterms:created xsi:type="dcterms:W3CDTF">2023-10-26T11:45:28Z</dcterms:created>
  <dcterms:modified xsi:type="dcterms:W3CDTF">2025-06-02T05:32:19Z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-1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2023-10-25T21:00:00Z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